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72" r:id="rId8"/>
    <p:sldId id="265" r:id="rId9"/>
    <p:sldId id="269" r:id="rId10"/>
    <p:sldId id="270" r:id="rId11"/>
    <p:sldId id="273" r:id="rId12"/>
    <p:sldId id="271" r:id="rId1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61C2F-D308-9DB5-A894-23431E8B11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B3AAF95-AA23-41D7-ABC8-A5AA3AFE1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9B02602-02A5-3228-01BC-3017BF7C6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EB7-8052-4BD4-8A4A-D0B2267DF162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7B4DBA-5757-6247-343A-B9E18463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4256594-E0CD-8C44-84BE-7DA9E2C6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23D5-95C6-409F-9493-ED80C223E7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5119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0A2FD-5A19-C216-9859-9E63A497F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2A1B128-6721-19A9-A145-8B4BFD133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BD7D42-BAA9-52E1-B29D-BB6B948B6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EB7-8052-4BD4-8A4A-D0B2267DF162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3027CA-61B4-5716-F5DE-18FC0979A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9D4717B-B488-78C5-BE54-2AEBDF47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23D5-95C6-409F-9493-ED80C223E7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5460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EB804BF-DE19-F9CB-EEED-FA7E8850FD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3097C69-4122-4D89-0D7D-21F05727E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84B8647-83D8-5031-F128-08A31196B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EB7-8052-4BD4-8A4A-D0B2267DF162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3DBF38-8A67-8F7A-05A2-175D1405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169EF7-1287-E43E-A543-FF012D3FC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23D5-95C6-409F-9493-ED80C223E7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44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6830D-6D8B-9436-31EA-11454B9EF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8F2D94F-4BA2-4A40-BA4D-F917E2AE9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734711C-1696-5CC1-6BA6-128615998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EB7-8052-4BD4-8A4A-D0B2267DF162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1FD17F5-D113-11D0-2099-5432BAB81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37E9A7D-4746-5823-AF2A-57178711E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23D5-95C6-409F-9493-ED80C223E7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6151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8B1CC-E81F-C072-F0D3-1CF1AEE44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38424A-E658-874C-779F-C30971BE6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71B901-8D88-4E20-D2BE-10A9B9F34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EB7-8052-4BD4-8A4A-D0B2267DF162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C687EB4-0EE5-2BC5-4CD9-BF0E0B8F2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12FE1F-FE3A-FA96-CB3D-257B0B06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23D5-95C6-409F-9493-ED80C223E7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63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C1093-69C4-A8AA-79CB-2077ADBC7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06ECA24-D2CB-994E-8354-06BFA2CE18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A77CEE2-416C-F607-CFCB-7007FAC26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C8A131E-28AE-1998-6BDA-64AE85633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EB7-8052-4BD4-8A4A-D0B2267DF162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49D4DF9-A060-5CD8-A2DC-F3B6EBE4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5C5A95D-EF2F-324D-F11D-3B4711C46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23D5-95C6-409F-9493-ED80C223E7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4198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0D00A-AC6D-A182-3B54-047678B34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2078041-9E0A-F439-BEEA-CDAA2177E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7A7C060-6FBA-3C24-108A-4DADB4E81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7EFC61E-68B8-182D-7B27-F945A11CF5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B22DDCA-DD28-CABA-5D45-F8B42B390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07E0601-D63C-214E-AB57-2467CE012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EB7-8052-4BD4-8A4A-D0B2267DF162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1E7FF3-8754-C6BA-B382-DEA327185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0D7D8FC-DAEB-D46B-F29A-E11B36B8F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23D5-95C6-409F-9493-ED80C223E7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3169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C614B-8A17-BB88-4D99-D96A4BC92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421395A-F12C-3074-5FFE-45DB0BC6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EB7-8052-4BD4-8A4A-D0B2267DF162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7B243F0-C288-92B9-B822-AA45F5066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099AC0B-26B6-A6A2-0FD0-C6E6C3351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23D5-95C6-409F-9493-ED80C223E7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3968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8D8655D-358E-A45F-BD82-68151E19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EB7-8052-4BD4-8A4A-D0B2267DF162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6966817-3B4F-E39E-26EA-699B98D54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41D905B-C346-85BF-1CA1-5E148CAE2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23D5-95C6-409F-9493-ED80C223E7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562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7B008-5A6F-8800-C99E-C7A5744F2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8B5185-3478-0B2B-7EA9-30CCEEA13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AC3EF29-D8CA-5390-CDFD-01EC85A47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24BAE37-1394-C9B8-F00C-06912051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EB7-8052-4BD4-8A4A-D0B2267DF162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6A71D3-9C4C-88A6-4B3C-9C1C3EF1B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FE3E206-3268-E491-A4C6-2354CEB2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23D5-95C6-409F-9493-ED80C223E7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5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306E7C-A9B3-F890-8140-960954932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0C986C1-1C0D-8C7F-A484-EE027C7127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A7DB86D-0502-2A44-2488-DC9517CC3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F1F953E-7404-CA6C-8106-7ECE8D8BE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EB7-8052-4BD4-8A4A-D0B2267DF162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4AF95E-F18B-F553-AB38-6E151606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B84471E-C2AE-849C-7657-885E9E302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23D5-95C6-409F-9493-ED80C223E7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763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4CAFA1D7-BC57-3FA3-3D80-12D67C4B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6BB07E9-68F9-C15B-9D96-EA7055D09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2F5D29-96D3-5BE4-02E2-058A4588AE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A3BEB7-8052-4BD4-8A4A-D0B2267DF162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95AB708-372C-C447-316C-1886A479C5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7E201A-DF2A-2D4C-7BD5-DC3A5DCEA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6223D5-95C6-409F-9493-ED80C223E7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605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EntranceExamination@ksu.ks.ua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abiturientKSU/?ref=pages_you_manag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AE7C3-9049-3175-78F2-983E5A7AA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1754" y="127819"/>
            <a:ext cx="7606620" cy="2821858"/>
          </a:xfrm>
        </p:spPr>
        <p:txBody>
          <a:bodyPr>
            <a:normAutofit/>
          </a:bodyPr>
          <a:lstStyle/>
          <a:p>
            <a:r>
              <a:rPr lang="uk-UA" dirty="0"/>
              <a:t>Херсонський державний університет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3055FD8-438A-5D8F-97C8-6D7A575D84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5794" y="2949677"/>
            <a:ext cx="6882580" cy="3293807"/>
          </a:xfrm>
        </p:spPr>
        <p:txBody>
          <a:bodyPr>
            <a:normAutofit fontScale="77500" lnSpcReduction="20000"/>
          </a:bodyPr>
          <a:lstStyle/>
          <a:p>
            <a:pPr marL="0" algn="l" rtl="0" eaLnBrk="1" fontAlgn="ctr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Контактна </a:t>
            </a:r>
            <a:r>
              <a:rPr lang="ru-RU" b="1" i="0" u="none" strike="noStrike" kern="12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інформація</a:t>
            </a:r>
            <a:r>
              <a:rPr lang="ru-RU" b="1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b="1" i="0" u="none" strike="noStrike" kern="12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приймальної</a:t>
            </a:r>
            <a:r>
              <a:rPr lang="ru-RU" b="1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ru-RU" b="1" i="0" u="none" strike="noStrike" kern="12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комісії</a:t>
            </a:r>
            <a:r>
              <a:rPr lang="ru-RU" b="1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ХДУ:</a:t>
            </a:r>
            <a:endParaRPr lang="uk-UA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i="0" u="none" strike="noStrike" kern="12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Фактична</a:t>
            </a:r>
            <a:r>
              <a:rPr lang="ru-RU" b="1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адреса</a:t>
            </a:r>
            <a:r>
              <a:rPr lang="ru-RU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</a:t>
            </a:r>
            <a:r>
              <a:rPr lang="ru-RU" b="0" i="0" u="none" strike="noStrike" kern="12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вул</a:t>
            </a:r>
            <a:r>
              <a:rPr lang="ru-RU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Шевченка, 14, </a:t>
            </a:r>
            <a:r>
              <a:rPr lang="ru-RU" b="0" i="0" u="none" strike="noStrike" kern="12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Івано-Франківськ</a:t>
            </a:r>
            <a:r>
              <a:rPr lang="ru-RU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b="0" i="0" u="none" strike="noStrike" kern="12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Івано-Франківська</a:t>
            </a:r>
            <a:r>
              <a:rPr lang="ru-RU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область, 76000</a:t>
            </a:r>
            <a:endParaRPr lang="uk-UA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i="0" u="none" strike="noStrike" kern="12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Юридична</a:t>
            </a:r>
            <a:r>
              <a:rPr lang="ru-RU" b="1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адреса</a:t>
            </a:r>
            <a:r>
              <a:rPr lang="ru-RU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</a:t>
            </a:r>
            <a:r>
              <a:rPr lang="ru-RU" b="0" i="0" u="none" strike="noStrike" kern="12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вул.Університетська</a:t>
            </a:r>
            <a:r>
              <a:rPr lang="ru-RU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27, Херсон, </a:t>
            </a:r>
            <a:r>
              <a:rPr lang="ru-RU" b="0" i="0" u="none" strike="noStrike" kern="12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Херсонська</a:t>
            </a:r>
            <a:r>
              <a:rPr lang="ru-RU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область, 73000</a:t>
            </a:r>
            <a:endParaRPr lang="uk-UA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моб. тел.</a:t>
            </a:r>
            <a:r>
              <a:rPr lang="ru-RU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+38(096)-613-05-16, +380684462993 (</a:t>
            </a:r>
            <a:r>
              <a:rPr lang="ru-RU" b="0" i="0" u="none" strike="noStrike" kern="12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viber</a:t>
            </a:r>
            <a:r>
              <a:rPr lang="ru-RU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ru-RU" b="0" i="0" u="none" strike="noStrike" kern="12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telegram</a:t>
            </a:r>
            <a:r>
              <a:rPr lang="ru-RU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)</a:t>
            </a:r>
            <a:br>
              <a:rPr lang="ru-RU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ru-RU" b="1" i="0" u="none" strike="noStrike" kern="12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mail</a:t>
            </a:r>
            <a:r>
              <a:rPr lang="ru-RU" b="1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r>
              <a:rPr lang="ru-RU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ru-RU" b="0" i="0" u="none" strike="noStrike" kern="1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EntranceExamination@ksu.ks.ua</a:t>
            </a:r>
            <a:endParaRPr lang="ru-RU" b="0" i="0" u="none" strike="noStrike" kern="12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Aptos" panose="020B0004020202020204" pitchFamily="34" charset="0"/>
            </a:endParaRPr>
          </a:p>
          <a:p>
            <a:pPr marL="0" algn="l" rtl="0" eaLnBrk="1" fontAlgn="ctr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latin typeface="Aptos" panose="020B0004020202020204" pitchFamily="34" charset="0"/>
              </a:rPr>
              <a:t>сайт:</a:t>
            </a: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https://www.kspu.edu/Entrant/SelectionCommittee.aspx</a:t>
            </a:r>
            <a:endParaRPr lang="uk-UA" b="0" i="0" u="none" strike="noStrike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15235D-7A46-747D-1E03-1159C1052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638" y="1129959"/>
            <a:ext cx="4237703" cy="42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0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EF737-07E2-2DB2-7721-7AE71AED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23" y="365125"/>
            <a:ext cx="1064587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>
                <a:latin typeface="Bookman Old Style" panose="02050604050505020204" pitchFamily="18" charset="0"/>
              </a:rPr>
              <a:t>ЗАПРОШУЄМО НА НАВЧАННЯ</a:t>
            </a:r>
            <a:br>
              <a:rPr lang="uk-UA" sz="3600" dirty="0">
                <a:latin typeface="Bookman Old Style" panose="02050604050505020204" pitchFamily="18" charset="0"/>
              </a:rPr>
            </a:br>
            <a:r>
              <a:rPr lang="uk-UA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за новою спеціальністю </a:t>
            </a:r>
            <a:br>
              <a:rPr lang="uk-UA" sz="3600" dirty="0">
                <a:latin typeface="Bookman Old Style" panose="02050604050505020204" pitchFamily="18" charset="0"/>
              </a:rPr>
            </a:br>
            <a:r>
              <a:rPr lang="uk-UA" sz="3600" dirty="0">
                <a:latin typeface="Bookman Old Style" panose="02050604050505020204" pitchFamily="18" charset="0"/>
              </a:rPr>
              <a:t>І10. </a:t>
            </a:r>
            <a:r>
              <a:rPr lang="uk-UA" sz="3600" b="1" dirty="0">
                <a:latin typeface="Bookman Old Style" panose="02050604050505020204" pitchFamily="18" charset="0"/>
              </a:rPr>
              <a:t>Соціальна робота та консультування</a:t>
            </a:r>
          </a:p>
        </p:txBody>
      </p:sp>
      <p:pic>
        <p:nvPicPr>
          <p:cNvPr id="5" name="Відео соціальна робота">
            <a:hlinkClick r:id="" action="ppaction://media"/>
            <a:extLst>
              <a:ext uri="{FF2B5EF4-FFF2-40B4-BE49-F238E27FC236}">
                <a16:creationId xmlns:a16="http://schemas.microsoft.com/office/drawing/2014/main" id="{D65AEDB7-A53B-2D32-B7EE-FE5B3E7397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730" y="2235489"/>
            <a:ext cx="6565401" cy="3693038"/>
          </a:xfrm>
          <a:prstGeom prst="rect">
            <a:avLst/>
          </a:prstGeom>
        </p:spPr>
      </p:pic>
      <p:pic>
        <p:nvPicPr>
          <p:cNvPr id="11" name="Місце для вмісту 10" descr="Зображення, що містить текст, Обличчя людини, жінка, одеж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E027C018-4BA4-E267-7E7A-879523B52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68" y="2004377"/>
            <a:ext cx="3325167" cy="4433557"/>
          </a:xfrm>
        </p:spPr>
      </p:pic>
    </p:spTree>
    <p:extLst>
      <p:ext uri="{BB962C8B-B14F-4D97-AF65-F5344CB8AC3E}">
        <p14:creationId xmlns:p14="http://schemas.microsoft.com/office/powerpoint/2010/main" val="400870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8FED4-D760-2829-4AA6-B7526CE4C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Спеціальність Психологія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E0A5E603-95B6-46FC-D9DB-BE17C2238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9425" y="1383496"/>
            <a:ext cx="8880923" cy="5007255"/>
          </a:xfrm>
        </p:spPr>
      </p:pic>
      <p:pic>
        <p:nvPicPr>
          <p:cNvPr id="6" name="Психологія.gif">
            <a:hlinkClick r:id="" action="ppaction://media"/>
            <a:extLst>
              <a:ext uri="{FF2B5EF4-FFF2-40B4-BE49-F238E27FC236}">
                <a16:creationId xmlns:a16="http://schemas.microsoft.com/office/drawing/2014/main" id="{543F3D09-F168-7DF5-203C-3878F2D83C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8513" y="1883245"/>
            <a:ext cx="2254364" cy="400775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444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A14B83C-B379-41FC-8327-600DA7EFD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B8111-1278-7963-18E6-4285A838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58033"/>
            <a:ext cx="5257798" cy="726224"/>
          </a:xfrm>
        </p:spPr>
        <p:txBody>
          <a:bodyPr vert="horz" wrap="square" lIns="91440" tIns="45720" rIns="91440" bIns="45720" rtlCol="0" anchor="ctr">
            <a:normAutofit fontScale="90000"/>
          </a:bodyPr>
          <a:lstStyle/>
          <a:p>
            <a:r>
              <a:rPr lang="en-US" sz="2200" dirty="0" err="1"/>
              <a:t>Освіта</a:t>
            </a:r>
            <a:r>
              <a:rPr lang="en-US" sz="2200" dirty="0"/>
              <a:t> 45+</a:t>
            </a:r>
            <a:br>
              <a:rPr lang="uk-UA" sz="2200" dirty="0"/>
            </a:br>
            <a:r>
              <a:rPr lang="uk-UA" sz="2200" dirty="0"/>
              <a:t>Посилання на сайт Державної служби зайнятості: </a:t>
            </a:r>
            <a:r>
              <a:rPr lang="en-GB" sz="2200" dirty="0"/>
              <a:t>https://www.dcz.gov.ua/profnavch/voucher</a:t>
            </a:r>
            <a:endParaRPr lang="en-US" sz="2200" dirty="0"/>
          </a:p>
        </p:txBody>
      </p:sp>
      <p:pic>
        <p:nvPicPr>
          <p:cNvPr id="6" name="Відео WhatsApp, дата_ 2025-03-07 о 12.46.24_1e2b22a1">
            <a:hlinkClick r:id="" action="ppaction://media"/>
            <a:extLst>
              <a:ext uri="{FF2B5EF4-FFF2-40B4-BE49-F238E27FC236}">
                <a16:creationId xmlns:a16="http://schemas.microsoft.com/office/drawing/2014/main" id="{C1EB5192-8D1A-C365-3B8B-BD7297258A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7" y="1470605"/>
            <a:ext cx="4597559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88BC83B-1C14-1796-931C-5FBC40763C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" b="503"/>
          <a:stretch/>
        </p:blipFill>
        <p:spPr>
          <a:xfrm>
            <a:off x="5721096" y="182729"/>
            <a:ext cx="6326226" cy="6326225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45B826-5B41-1E98-37FE-2FBC54A461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836" y="1268664"/>
            <a:ext cx="1219198" cy="123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8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Freeform: Shape 2069">
            <a:extLst>
              <a:ext uri="{FF2B5EF4-FFF2-40B4-BE49-F238E27FC236}">
                <a16:creationId xmlns:a16="http://schemas.microsoft.com/office/drawing/2014/main" id="{4B24796A-C1F6-4B21-B963-70E55A144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82342"/>
          </a:xfrm>
          <a:custGeom>
            <a:avLst/>
            <a:gdLst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467374 w 12192000"/>
              <a:gd name="connsiteY53" fmla="*/ 1959575 h 3482342"/>
              <a:gd name="connsiteX54" fmla="*/ 8447067 w 12192000"/>
              <a:gd name="connsiteY54" fmla="*/ 1949706 h 3482342"/>
              <a:gd name="connsiteX55" fmla="*/ 8426060 w 12192000"/>
              <a:gd name="connsiteY55" fmla="*/ 1947126 h 3482342"/>
              <a:gd name="connsiteX56" fmla="*/ 8424042 w 12192000"/>
              <a:gd name="connsiteY56" fmla="*/ 1949367 h 3482342"/>
              <a:gd name="connsiteX57" fmla="*/ 8401276 w 12192000"/>
              <a:gd name="connsiteY57" fmla="*/ 1953968 h 3482342"/>
              <a:gd name="connsiteX58" fmla="*/ 8294129 w 12192000"/>
              <a:gd name="connsiteY58" fmla="*/ 1958387 h 3482342"/>
              <a:gd name="connsiteX59" fmla="*/ 8293892 w 12192000"/>
              <a:gd name="connsiteY59" fmla="*/ 1960370 h 3482342"/>
              <a:gd name="connsiteX60" fmla="*/ 8288078 w 12192000"/>
              <a:gd name="connsiteY60" fmla="*/ 1965222 h 3482342"/>
              <a:gd name="connsiteX61" fmla="*/ 8248914 w 12192000"/>
              <a:gd name="connsiteY61" fmla="*/ 1954175 h 3482342"/>
              <a:gd name="connsiteX62" fmla="*/ 8132104 w 12192000"/>
              <a:gd name="connsiteY62" fmla="*/ 1895727 h 3482342"/>
              <a:gd name="connsiteX63" fmla="*/ 7918078 w 12192000"/>
              <a:gd name="connsiteY63" fmla="*/ 1862668 h 3482342"/>
              <a:gd name="connsiteX64" fmla="*/ 7817899 w 12192000"/>
              <a:gd name="connsiteY64" fmla="*/ 1862176 h 3482342"/>
              <a:gd name="connsiteX65" fmla="*/ 7768994 w 12192000"/>
              <a:gd name="connsiteY65" fmla="*/ 1855721 h 3482342"/>
              <a:gd name="connsiteX66" fmla="*/ 7618027 w 12192000"/>
              <a:gd name="connsiteY66" fmla="*/ 1830959 h 3482342"/>
              <a:gd name="connsiteX67" fmla="*/ 7449425 w 12192000"/>
              <a:gd name="connsiteY67" fmla="*/ 1810910 h 3482342"/>
              <a:gd name="connsiteX68" fmla="*/ 7342915 w 12192000"/>
              <a:gd name="connsiteY68" fmla="*/ 1819827 h 3482342"/>
              <a:gd name="connsiteX69" fmla="*/ 7255191 w 12192000"/>
              <a:gd name="connsiteY69" fmla="*/ 1834354 h 3482342"/>
              <a:gd name="connsiteX70" fmla="*/ 7131205 w 12192000"/>
              <a:gd name="connsiteY70" fmla="*/ 1845557 h 3482342"/>
              <a:gd name="connsiteX71" fmla="*/ 6917124 w 12192000"/>
              <a:gd name="connsiteY71" fmla="*/ 1837109 h 3482342"/>
              <a:gd name="connsiteX72" fmla="*/ 6837145 w 12192000"/>
              <a:gd name="connsiteY72" fmla="*/ 1870724 h 3482342"/>
              <a:gd name="connsiteX73" fmla="*/ 6753991 w 12192000"/>
              <a:gd name="connsiteY73" fmla="*/ 1860969 h 3482342"/>
              <a:gd name="connsiteX74" fmla="*/ 6727754 w 12192000"/>
              <a:gd name="connsiteY74" fmla="*/ 1882372 h 3482342"/>
              <a:gd name="connsiteX75" fmla="*/ 6723371 w 12192000"/>
              <a:gd name="connsiteY75" fmla="*/ 1886494 h 3482342"/>
              <a:gd name="connsiteX76" fmla="*/ 6702779 w 12192000"/>
              <a:gd name="connsiteY76" fmla="*/ 1893601 h 3482342"/>
              <a:gd name="connsiteX77" fmla="*/ 6700779 w 12192000"/>
              <a:gd name="connsiteY77" fmla="*/ 1907344 h 3482342"/>
              <a:gd name="connsiteX78" fmla="*/ 6672513 w 12192000"/>
              <a:gd name="connsiteY78" fmla="*/ 1926452 h 3482342"/>
              <a:gd name="connsiteX79" fmla="*/ 6633549 w 12192000"/>
              <a:gd name="connsiteY79" fmla="*/ 1936255 h 3482342"/>
              <a:gd name="connsiteX80" fmla="*/ 6444344 w 12192000"/>
              <a:gd name="connsiteY80" fmla="*/ 1969663 h 3482342"/>
              <a:gd name="connsiteX81" fmla="*/ 6333446 w 12192000"/>
              <a:gd name="connsiteY81" fmla="*/ 1997163 h 3482342"/>
              <a:gd name="connsiteX82" fmla="*/ 6294933 w 12192000"/>
              <a:gd name="connsiteY82" fmla="*/ 2019412 h 3482342"/>
              <a:gd name="connsiteX83" fmla="*/ 6238719 w 12192000"/>
              <a:gd name="connsiteY83" fmla="*/ 2042547 h 3482342"/>
              <a:gd name="connsiteX84" fmla="*/ 6142310 w 12192000"/>
              <a:gd name="connsiteY84" fmla="*/ 2092510 h 3482342"/>
              <a:gd name="connsiteX85" fmla="*/ 6007916 w 12192000"/>
              <a:gd name="connsiteY85" fmla="*/ 2143752 h 3482342"/>
              <a:gd name="connsiteX86" fmla="*/ 5894610 w 12192000"/>
              <a:gd name="connsiteY86" fmla="*/ 2130684 h 3482342"/>
              <a:gd name="connsiteX87" fmla="*/ 5817682 w 12192000"/>
              <a:gd name="connsiteY87" fmla="*/ 2157358 h 3482342"/>
              <a:gd name="connsiteX88" fmla="*/ 5591469 w 12192000"/>
              <a:gd name="connsiteY88" fmla="*/ 2178389 h 3482342"/>
              <a:gd name="connsiteX89" fmla="*/ 5414282 w 12192000"/>
              <a:gd name="connsiteY89" fmla="*/ 2183070 h 3482342"/>
              <a:gd name="connsiteX90" fmla="*/ 5368369 w 12192000"/>
              <a:gd name="connsiteY90" fmla="*/ 2204272 h 3482342"/>
              <a:gd name="connsiteX91" fmla="*/ 5291263 w 12192000"/>
              <a:gd name="connsiteY91" fmla="*/ 2239182 h 3482342"/>
              <a:gd name="connsiteX92" fmla="*/ 5240857 w 12192000"/>
              <a:gd name="connsiteY92" fmla="*/ 2289444 h 3482342"/>
              <a:gd name="connsiteX93" fmla="*/ 5173523 w 12192000"/>
              <a:gd name="connsiteY93" fmla="*/ 2309057 h 3482342"/>
              <a:gd name="connsiteX94" fmla="*/ 5148543 w 12192000"/>
              <a:gd name="connsiteY94" fmla="*/ 2282356 h 3482342"/>
              <a:gd name="connsiteX95" fmla="*/ 5079548 w 12192000"/>
              <a:gd name="connsiteY95" fmla="*/ 2313485 h 3482342"/>
              <a:gd name="connsiteX96" fmla="*/ 4975908 w 12192000"/>
              <a:gd name="connsiteY96" fmla="*/ 2364128 h 3482342"/>
              <a:gd name="connsiteX97" fmla="*/ 4913723 w 12192000"/>
              <a:gd name="connsiteY97" fmla="*/ 2385265 h 3482342"/>
              <a:gd name="connsiteX98" fmla="*/ 4746485 w 12192000"/>
              <a:gd name="connsiteY98" fmla="*/ 2451769 h 3482342"/>
              <a:gd name="connsiteX99" fmla="*/ 4681588 w 12192000"/>
              <a:gd name="connsiteY99" fmla="*/ 2467494 h 3482342"/>
              <a:gd name="connsiteX100" fmla="*/ 1783655 w 12192000"/>
              <a:gd name="connsiteY100" fmla="*/ 3163860 h 3482342"/>
              <a:gd name="connsiteX101" fmla="*/ 1325955 w 12192000"/>
              <a:gd name="connsiteY101" fmla="*/ 3176692 h 3482342"/>
              <a:gd name="connsiteX102" fmla="*/ 1190384 w 12192000"/>
              <a:gd name="connsiteY102" fmla="*/ 3203504 h 3482342"/>
              <a:gd name="connsiteX103" fmla="*/ 1094537 w 12192000"/>
              <a:gd name="connsiteY103" fmla="*/ 3229469 h 3482342"/>
              <a:gd name="connsiteX104" fmla="*/ 779276 w 12192000"/>
              <a:gd name="connsiteY104" fmla="*/ 3327290 h 3482342"/>
              <a:gd name="connsiteX105" fmla="*/ 600378 w 12192000"/>
              <a:gd name="connsiteY105" fmla="*/ 3335250 h 3482342"/>
              <a:gd name="connsiteX106" fmla="*/ 493457 w 12192000"/>
              <a:gd name="connsiteY106" fmla="*/ 3365044 h 3482342"/>
              <a:gd name="connsiteX107" fmla="*/ 349402 w 12192000"/>
              <a:gd name="connsiteY107" fmla="*/ 3380897 h 3482342"/>
              <a:gd name="connsiteX108" fmla="*/ 192183 w 12192000"/>
              <a:gd name="connsiteY108" fmla="*/ 3460075 h 3482342"/>
              <a:gd name="connsiteX109" fmla="*/ 46713 w 12192000"/>
              <a:gd name="connsiteY109" fmla="*/ 3462986 h 3482342"/>
              <a:gd name="connsiteX110" fmla="*/ 2765 w 12192000"/>
              <a:gd name="connsiteY110" fmla="*/ 3480770 h 3482342"/>
              <a:gd name="connsiteX111" fmla="*/ 0 w 12192000"/>
              <a:gd name="connsiteY111" fmla="*/ 3482342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47067 w 12192000"/>
              <a:gd name="connsiteY54" fmla="*/ 1949706 h 3482342"/>
              <a:gd name="connsiteX55" fmla="*/ 8426060 w 12192000"/>
              <a:gd name="connsiteY55" fmla="*/ 1947126 h 3482342"/>
              <a:gd name="connsiteX56" fmla="*/ 8424042 w 12192000"/>
              <a:gd name="connsiteY56" fmla="*/ 1949367 h 3482342"/>
              <a:gd name="connsiteX57" fmla="*/ 8401276 w 12192000"/>
              <a:gd name="connsiteY57" fmla="*/ 1953968 h 3482342"/>
              <a:gd name="connsiteX58" fmla="*/ 8294129 w 12192000"/>
              <a:gd name="connsiteY58" fmla="*/ 1958387 h 3482342"/>
              <a:gd name="connsiteX59" fmla="*/ 8293892 w 12192000"/>
              <a:gd name="connsiteY59" fmla="*/ 1960370 h 3482342"/>
              <a:gd name="connsiteX60" fmla="*/ 8288078 w 12192000"/>
              <a:gd name="connsiteY60" fmla="*/ 1965222 h 3482342"/>
              <a:gd name="connsiteX61" fmla="*/ 8248914 w 12192000"/>
              <a:gd name="connsiteY61" fmla="*/ 1954175 h 3482342"/>
              <a:gd name="connsiteX62" fmla="*/ 8132104 w 12192000"/>
              <a:gd name="connsiteY62" fmla="*/ 1895727 h 3482342"/>
              <a:gd name="connsiteX63" fmla="*/ 7918078 w 12192000"/>
              <a:gd name="connsiteY63" fmla="*/ 1862668 h 3482342"/>
              <a:gd name="connsiteX64" fmla="*/ 7817899 w 12192000"/>
              <a:gd name="connsiteY64" fmla="*/ 1862176 h 3482342"/>
              <a:gd name="connsiteX65" fmla="*/ 7768994 w 12192000"/>
              <a:gd name="connsiteY65" fmla="*/ 1855721 h 3482342"/>
              <a:gd name="connsiteX66" fmla="*/ 7618027 w 12192000"/>
              <a:gd name="connsiteY66" fmla="*/ 1830959 h 3482342"/>
              <a:gd name="connsiteX67" fmla="*/ 7449425 w 12192000"/>
              <a:gd name="connsiteY67" fmla="*/ 1810910 h 3482342"/>
              <a:gd name="connsiteX68" fmla="*/ 7342915 w 12192000"/>
              <a:gd name="connsiteY68" fmla="*/ 1819827 h 3482342"/>
              <a:gd name="connsiteX69" fmla="*/ 7255191 w 12192000"/>
              <a:gd name="connsiteY69" fmla="*/ 1834354 h 3482342"/>
              <a:gd name="connsiteX70" fmla="*/ 7131205 w 12192000"/>
              <a:gd name="connsiteY70" fmla="*/ 1845557 h 3482342"/>
              <a:gd name="connsiteX71" fmla="*/ 6917124 w 12192000"/>
              <a:gd name="connsiteY71" fmla="*/ 1837109 h 3482342"/>
              <a:gd name="connsiteX72" fmla="*/ 6837145 w 12192000"/>
              <a:gd name="connsiteY72" fmla="*/ 1870724 h 3482342"/>
              <a:gd name="connsiteX73" fmla="*/ 6753991 w 12192000"/>
              <a:gd name="connsiteY73" fmla="*/ 1860969 h 3482342"/>
              <a:gd name="connsiteX74" fmla="*/ 6727754 w 12192000"/>
              <a:gd name="connsiteY74" fmla="*/ 1882372 h 3482342"/>
              <a:gd name="connsiteX75" fmla="*/ 6723371 w 12192000"/>
              <a:gd name="connsiteY75" fmla="*/ 1886494 h 3482342"/>
              <a:gd name="connsiteX76" fmla="*/ 6702779 w 12192000"/>
              <a:gd name="connsiteY76" fmla="*/ 1893601 h 3482342"/>
              <a:gd name="connsiteX77" fmla="*/ 6700779 w 12192000"/>
              <a:gd name="connsiteY77" fmla="*/ 1907344 h 3482342"/>
              <a:gd name="connsiteX78" fmla="*/ 6672513 w 12192000"/>
              <a:gd name="connsiteY78" fmla="*/ 1926452 h 3482342"/>
              <a:gd name="connsiteX79" fmla="*/ 6633549 w 12192000"/>
              <a:gd name="connsiteY79" fmla="*/ 1936255 h 3482342"/>
              <a:gd name="connsiteX80" fmla="*/ 6444344 w 12192000"/>
              <a:gd name="connsiteY80" fmla="*/ 1969663 h 3482342"/>
              <a:gd name="connsiteX81" fmla="*/ 6333446 w 12192000"/>
              <a:gd name="connsiteY81" fmla="*/ 1997163 h 3482342"/>
              <a:gd name="connsiteX82" fmla="*/ 6294933 w 12192000"/>
              <a:gd name="connsiteY82" fmla="*/ 2019412 h 3482342"/>
              <a:gd name="connsiteX83" fmla="*/ 6238719 w 12192000"/>
              <a:gd name="connsiteY83" fmla="*/ 2042547 h 3482342"/>
              <a:gd name="connsiteX84" fmla="*/ 6142310 w 12192000"/>
              <a:gd name="connsiteY84" fmla="*/ 2092510 h 3482342"/>
              <a:gd name="connsiteX85" fmla="*/ 6007916 w 12192000"/>
              <a:gd name="connsiteY85" fmla="*/ 2143752 h 3482342"/>
              <a:gd name="connsiteX86" fmla="*/ 5894610 w 12192000"/>
              <a:gd name="connsiteY86" fmla="*/ 2130684 h 3482342"/>
              <a:gd name="connsiteX87" fmla="*/ 5817682 w 12192000"/>
              <a:gd name="connsiteY87" fmla="*/ 2157358 h 3482342"/>
              <a:gd name="connsiteX88" fmla="*/ 5591469 w 12192000"/>
              <a:gd name="connsiteY88" fmla="*/ 2178389 h 3482342"/>
              <a:gd name="connsiteX89" fmla="*/ 5414282 w 12192000"/>
              <a:gd name="connsiteY89" fmla="*/ 2183070 h 3482342"/>
              <a:gd name="connsiteX90" fmla="*/ 5368369 w 12192000"/>
              <a:gd name="connsiteY90" fmla="*/ 2204272 h 3482342"/>
              <a:gd name="connsiteX91" fmla="*/ 5291263 w 12192000"/>
              <a:gd name="connsiteY91" fmla="*/ 2239182 h 3482342"/>
              <a:gd name="connsiteX92" fmla="*/ 5240857 w 12192000"/>
              <a:gd name="connsiteY92" fmla="*/ 2289444 h 3482342"/>
              <a:gd name="connsiteX93" fmla="*/ 5173523 w 12192000"/>
              <a:gd name="connsiteY93" fmla="*/ 2309057 h 3482342"/>
              <a:gd name="connsiteX94" fmla="*/ 5148543 w 12192000"/>
              <a:gd name="connsiteY94" fmla="*/ 2282356 h 3482342"/>
              <a:gd name="connsiteX95" fmla="*/ 5079548 w 12192000"/>
              <a:gd name="connsiteY95" fmla="*/ 2313485 h 3482342"/>
              <a:gd name="connsiteX96" fmla="*/ 4975908 w 12192000"/>
              <a:gd name="connsiteY96" fmla="*/ 2364128 h 3482342"/>
              <a:gd name="connsiteX97" fmla="*/ 4913723 w 12192000"/>
              <a:gd name="connsiteY97" fmla="*/ 2385265 h 3482342"/>
              <a:gd name="connsiteX98" fmla="*/ 4746485 w 12192000"/>
              <a:gd name="connsiteY98" fmla="*/ 2451769 h 3482342"/>
              <a:gd name="connsiteX99" fmla="*/ 4681588 w 12192000"/>
              <a:gd name="connsiteY99" fmla="*/ 2467494 h 3482342"/>
              <a:gd name="connsiteX100" fmla="*/ 1783655 w 12192000"/>
              <a:gd name="connsiteY100" fmla="*/ 3163860 h 3482342"/>
              <a:gd name="connsiteX101" fmla="*/ 1325955 w 12192000"/>
              <a:gd name="connsiteY101" fmla="*/ 3176692 h 3482342"/>
              <a:gd name="connsiteX102" fmla="*/ 1190384 w 12192000"/>
              <a:gd name="connsiteY102" fmla="*/ 3203504 h 3482342"/>
              <a:gd name="connsiteX103" fmla="*/ 1094537 w 12192000"/>
              <a:gd name="connsiteY103" fmla="*/ 3229469 h 3482342"/>
              <a:gd name="connsiteX104" fmla="*/ 779276 w 12192000"/>
              <a:gd name="connsiteY104" fmla="*/ 3327290 h 3482342"/>
              <a:gd name="connsiteX105" fmla="*/ 600378 w 12192000"/>
              <a:gd name="connsiteY105" fmla="*/ 3335250 h 3482342"/>
              <a:gd name="connsiteX106" fmla="*/ 493457 w 12192000"/>
              <a:gd name="connsiteY106" fmla="*/ 3365044 h 3482342"/>
              <a:gd name="connsiteX107" fmla="*/ 349402 w 12192000"/>
              <a:gd name="connsiteY107" fmla="*/ 3380897 h 3482342"/>
              <a:gd name="connsiteX108" fmla="*/ 192183 w 12192000"/>
              <a:gd name="connsiteY108" fmla="*/ 3460075 h 3482342"/>
              <a:gd name="connsiteX109" fmla="*/ 46713 w 12192000"/>
              <a:gd name="connsiteY109" fmla="*/ 3462986 h 3482342"/>
              <a:gd name="connsiteX110" fmla="*/ 2765 w 12192000"/>
              <a:gd name="connsiteY110" fmla="*/ 3480770 h 3482342"/>
              <a:gd name="connsiteX111" fmla="*/ 0 w 12192000"/>
              <a:gd name="connsiteY111" fmla="*/ 3482342 h 3482342"/>
              <a:gd name="connsiteX112" fmla="*/ 0 w 12192000"/>
              <a:gd name="connsiteY11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26060 w 12192000"/>
              <a:gd name="connsiteY54" fmla="*/ 1947126 h 3482342"/>
              <a:gd name="connsiteX55" fmla="*/ 8424042 w 12192000"/>
              <a:gd name="connsiteY55" fmla="*/ 1949367 h 3482342"/>
              <a:gd name="connsiteX56" fmla="*/ 8401276 w 12192000"/>
              <a:gd name="connsiteY56" fmla="*/ 1953968 h 3482342"/>
              <a:gd name="connsiteX57" fmla="*/ 8294129 w 12192000"/>
              <a:gd name="connsiteY57" fmla="*/ 1958387 h 3482342"/>
              <a:gd name="connsiteX58" fmla="*/ 8293892 w 12192000"/>
              <a:gd name="connsiteY58" fmla="*/ 1960370 h 3482342"/>
              <a:gd name="connsiteX59" fmla="*/ 8288078 w 12192000"/>
              <a:gd name="connsiteY59" fmla="*/ 1965222 h 3482342"/>
              <a:gd name="connsiteX60" fmla="*/ 8248914 w 12192000"/>
              <a:gd name="connsiteY60" fmla="*/ 1954175 h 3482342"/>
              <a:gd name="connsiteX61" fmla="*/ 8132104 w 12192000"/>
              <a:gd name="connsiteY61" fmla="*/ 1895727 h 3482342"/>
              <a:gd name="connsiteX62" fmla="*/ 7918078 w 12192000"/>
              <a:gd name="connsiteY62" fmla="*/ 1862668 h 3482342"/>
              <a:gd name="connsiteX63" fmla="*/ 7817899 w 12192000"/>
              <a:gd name="connsiteY63" fmla="*/ 1862176 h 3482342"/>
              <a:gd name="connsiteX64" fmla="*/ 7768994 w 12192000"/>
              <a:gd name="connsiteY64" fmla="*/ 1855721 h 3482342"/>
              <a:gd name="connsiteX65" fmla="*/ 7618027 w 12192000"/>
              <a:gd name="connsiteY65" fmla="*/ 1830959 h 3482342"/>
              <a:gd name="connsiteX66" fmla="*/ 7449425 w 12192000"/>
              <a:gd name="connsiteY66" fmla="*/ 1810910 h 3482342"/>
              <a:gd name="connsiteX67" fmla="*/ 7342915 w 12192000"/>
              <a:gd name="connsiteY67" fmla="*/ 1819827 h 3482342"/>
              <a:gd name="connsiteX68" fmla="*/ 7255191 w 12192000"/>
              <a:gd name="connsiteY68" fmla="*/ 1834354 h 3482342"/>
              <a:gd name="connsiteX69" fmla="*/ 7131205 w 12192000"/>
              <a:gd name="connsiteY69" fmla="*/ 1845557 h 3482342"/>
              <a:gd name="connsiteX70" fmla="*/ 6917124 w 12192000"/>
              <a:gd name="connsiteY70" fmla="*/ 1837109 h 3482342"/>
              <a:gd name="connsiteX71" fmla="*/ 6837145 w 12192000"/>
              <a:gd name="connsiteY71" fmla="*/ 1870724 h 3482342"/>
              <a:gd name="connsiteX72" fmla="*/ 6753991 w 12192000"/>
              <a:gd name="connsiteY72" fmla="*/ 1860969 h 3482342"/>
              <a:gd name="connsiteX73" fmla="*/ 6727754 w 12192000"/>
              <a:gd name="connsiteY73" fmla="*/ 1882372 h 3482342"/>
              <a:gd name="connsiteX74" fmla="*/ 6723371 w 12192000"/>
              <a:gd name="connsiteY74" fmla="*/ 1886494 h 3482342"/>
              <a:gd name="connsiteX75" fmla="*/ 6702779 w 12192000"/>
              <a:gd name="connsiteY75" fmla="*/ 1893601 h 3482342"/>
              <a:gd name="connsiteX76" fmla="*/ 6700779 w 12192000"/>
              <a:gd name="connsiteY76" fmla="*/ 1907344 h 3482342"/>
              <a:gd name="connsiteX77" fmla="*/ 6672513 w 12192000"/>
              <a:gd name="connsiteY77" fmla="*/ 1926452 h 3482342"/>
              <a:gd name="connsiteX78" fmla="*/ 6633549 w 12192000"/>
              <a:gd name="connsiteY78" fmla="*/ 1936255 h 3482342"/>
              <a:gd name="connsiteX79" fmla="*/ 6444344 w 12192000"/>
              <a:gd name="connsiteY79" fmla="*/ 1969663 h 3482342"/>
              <a:gd name="connsiteX80" fmla="*/ 6333446 w 12192000"/>
              <a:gd name="connsiteY80" fmla="*/ 1997163 h 3482342"/>
              <a:gd name="connsiteX81" fmla="*/ 6294933 w 12192000"/>
              <a:gd name="connsiteY81" fmla="*/ 2019412 h 3482342"/>
              <a:gd name="connsiteX82" fmla="*/ 6238719 w 12192000"/>
              <a:gd name="connsiteY82" fmla="*/ 2042547 h 3482342"/>
              <a:gd name="connsiteX83" fmla="*/ 6142310 w 12192000"/>
              <a:gd name="connsiteY83" fmla="*/ 2092510 h 3482342"/>
              <a:gd name="connsiteX84" fmla="*/ 6007916 w 12192000"/>
              <a:gd name="connsiteY84" fmla="*/ 2143752 h 3482342"/>
              <a:gd name="connsiteX85" fmla="*/ 5894610 w 12192000"/>
              <a:gd name="connsiteY85" fmla="*/ 2130684 h 3482342"/>
              <a:gd name="connsiteX86" fmla="*/ 5817682 w 12192000"/>
              <a:gd name="connsiteY86" fmla="*/ 2157358 h 3482342"/>
              <a:gd name="connsiteX87" fmla="*/ 5591469 w 12192000"/>
              <a:gd name="connsiteY87" fmla="*/ 2178389 h 3482342"/>
              <a:gd name="connsiteX88" fmla="*/ 5414282 w 12192000"/>
              <a:gd name="connsiteY88" fmla="*/ 2183070 h 3482342"/>
              <a:gd name="connsiteX89" fmla="*/ 5368369 w 12192000"/>
              <a:gd name="connsiteY89" fmla="*/ 2204272 h 3482342"/>
              <a:gd name="connsiteX90" fmla="*/ 5291263 w 12192000"/>
              <a:gd name="connsiteY90" fmla="*/ 2239182 h 3482342"/>
              <a:gd name="connsiteX91" fmla="*/ 5240857 w 12192000"/>
              <a:gd name="connsiteY91" fmla="*/ 2289444 h 3482342"/>
              <a:gd name="connsiteX92" fmla="*/ 5173523 w 12192000"/>
              <a:gd name="connsiteY92" fmla="*/ 2309057 h 3482342"/>
              <a:gd name="connsiteX93" fmla="*/ 5148543 w 12192000"/>
              <a:gd name="connsiteY93" fmla="*/ 2282356 h 3482342"/>
              <a:gd name="connsiteX94" fmla="*/ 5079548 w 12192000"/>
              <a:gd name="connsiteY94" fmla="*/ 2313485 h 3482342"/>
              <a:gd name="connsiteX95" fmla="*/ 4975908 w 12192000"/>
              <a:gd name="connsiteY95" fmla="*/ 2364128 h 3482342"/>
              <a:gd name="connsiteX96" fmla="*/ 4913723 w 12192000"/>
              <a:gd name="connsiteY96" fmla="*/ 2385265 h 3482342"/>
              <a:gd name="connsiteX97" fmla="*/ 4746485 w 12192000"/>
              <a:gd name="connsiteY97" fmla="*/ 2451769 h 3482342"/>
              <a:gd name="connsiteX98" fmla="*/ 4681588 w 12192000"/>
              <a:gd name="connsiteY98" fmla="*/ 2467494 h 3482342"/>
              <a:gd name="connsiteX99" fmla="*/ 1783655 w 12192000"/>
              <a:gd name="connsiteY99" fmla="*/ 3163860 h 3482342"/>
              <a:gd name="connsiteX100" fmla="*/ 1325955 w 12192000"/>
              <a:gd name="connsiteY100" fmla="*/ 3176692 h 3482342"/>
              <a:gd name="connsiteX101" fmla="*/ 1190384 w 12192000"/>
              <a:gd name="connsiteY101" fmla="*/ 3203504 h 3482342"/>
              <a:gd name="connsiteX102" fmla="*/ 1094537 w 12192000"/>
              <a:gd name="connsiteY102" fmla="*/ 3229469 h 3482342"/>
              <a:gd name="connsiteX103" fmla="*/ 779276 w 12192000"/>
              <a:gd name="connsiteY103" fmla="*/ 3327290 h 3482342"/>
              <a:gd name="connsiteX104" fmla="*/ 600378 w 12192000"/>
              <a:gd name="connsiteY104" fmla="*/ 3335250 h 3482342"/>
              <a:gd name="connsiteX105" fmla="*/ 493457 w 12192000"/>
              <a:gd name="connsiteY105" fmla="*/ 3365044 h 3482342"/>
              <a:gd name="connsiteX106" fmla="*/ 349402 w 12192000"/>
              <a:gd name="connsiteY106" fmla="*/ 3380897 h 3482342"/>
              <a:gd name="connsiteX107" fmla="*/ 192183 w 12192000"/>
              <a:gd name="connsiteY107" fmla="*/ 3460075 h 3482342"/>
              <a:gd name="connsiteX108" fmla="*/ 46713 w 12192000"/>
              <a:gd name="connsiteY108" fmla="*/ 3462986 h 3482342"/>
              <a:gd name="connsiteX109" fmla="*/ 2765 w 12192000"/>
              <a:gd name="connsiteY109" fmla="*/ 3480770 h 3482342"/>
              <a:gd name="connsiteX110" fmla="*/ 0 w 12192000"/>
              <a:gd name="connsiteY110" fmla="*/ 3482342 h 3482342"/>
              <a:gd name="connsiteX111" fmla="*/ 0 w 12192000"/>
              <a:gd name="connsiteY11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26060 w 12192000"/>
              <a:gd name="connsiteY54" fmla="*/ 1947126 h 3482342"/>
              <a:gd name="connsiteX55" fmla="*/ 8424042 w 12192000"/>
              <a:gd name="connsiteY55" fmla="*/ 1949367 h 3482342"/>
              <a:gd name="connsiteX56" fmla="*/ 8401276 w 12192000"/>
              <a:gd name="connsiteY56" fmla="*/ 1953968 h 3482342"/>
              <a:gd name="connsiteX57" fmla="*/ 8294129 w 12192000"/>
              <a:gd name="connsiteY57" fmla="*/ 1958387 h 3482342"/>
              <a:gd name="connsiteX58" fmla="*/ 8293892 w 12192000"/>
              <a:gd name="connsiteY58" fmla="*/ 1960370 h 3482342"/>
              <a:gd name="connsiteX59" fmla="*/ 8351578 w 12192000"/>
              <a:gd name="connsiteY59" fmla="*/ 1914422 h 3482342"/>
              <a:gd name="connsiteX60" fmla="*/ 8248914 w 12192000"/>
              <a:gd name="connsiteY60" fmla="*/ 1954175 h 3482342"/>
              <a:gd name="connsiteX61" fmla="*/ 8132104 w 12192000"/>
              <a:gd name="connsiteY61" fmla="*/ 1895727 h 3482342"/>
              <a:gd name="connsiteX62" fmla="*/ 7918078 w 12192000"/>
              <a:gd name="connsiteY62" fmla="*/ 1862668 h 3482342"/>
              <a:gd name="connsiteX63" fmla="*/ 7817899 w 12192000"/>
              <a:gd name="connsiteY63" fmla="*/ 1862176 h 3482342"/>
              <a:gd name="connsiteX64" fmla="*/ 7768994 w 12192000"/>
              <a:gd name="connsiteY64" fmla="*/ 1855721 h 3482342"/>
              <a:gd name="connsiteX65" fmla="*/ 7618027 w 12192000"/>
              <a:gd name="connsiteY65" fmla="*/ 1830959 h 3482342"/>
              <a:gd name="connsiteX66" fmla="*/ 7449425 w 12192000"/>
              <a:gd name="connsiteY66" fmla="*/ 1810910 h 3482342"/>
              <a:gd name="connsiteX67" fmla="*/ 7342915 w 12192000"/>
              <a:gd name="connsiteY67" fmla="*/ 1819827 h 3482342"/>
              <a:gd name="connsiteX68" fmla="*/ 7255191 w 12192000"/>
              <a:gd name="connsiteY68" fmla="*/ 1834354 h 3482342"/>
              <a:gd name="connsiteX69" fmla="*/ 7131205 w 12192000"/>
              <a:gd name="connsiteY69" fmla="*/ 1845557 h 3482342"/>
              <a:gd name="connsiteX70" fmla="*/ 6917124 w 12192000"/>
              <a:gd name="connsiteY70" fmla="*/ 1837109 h 3482342"/>
              <a:gd name="connsiteX71" fmla="*/ 6837145 w 12192000"/>
              <a:gd name="connsiteY71" fmla="*/ 1870724 h 3482342"/>
              <a:gd name="connsiteX72" fmla="*/ 6753991 w 12192000"/>
              <a:gd name="connsiteY72" fmla="*/ 1860969 h 3482342"/>
              <a:gd name="connsiteX73" fmla="*/ 6727754 w 12192000"/>
              <a:gd name="connsiteY73" fmla="*/ 1882372 h 3482342"/>
              <a:gd name="connsiteX74" fmla="*/ 6723371 w 12192000"/>
              <a:gd name="connsiteY74" fmla="*/ 1886494 h 3482342"/>
              <a:gd name="connsiteX75" fmla="*/ 6702779 w 12192000"/>
              <a:gd name="connsiteY75" fmla="*/ 1893601 h 3482342"/>
              <a:gd name="connsiteX76" fmla="*/ 6700779 w 12192000"/>
              <a:gd name="connsiteY76" fmla="*/ 1907344 h 3482342"/>
              <a:gd name="connsiteX77" fmla="*/ 6672513 w 12192000"/>
              <a:gd name="connsiteY77" fmla="*/ 1926452 h 3482342"/>
              <a:gd name="connsiteX78" fmla="*/ 6633549 w 12192000"/>
              <a:gd name="connsiteY78" fmla="*/ 1936255 h 3482342"/>
              <a:gd name="connsiteX79" fmla="*/ 6444344 w 12192000"/>
              <a:gd name="connsiteY79" fmla="*/ 1969663 h 3482342"/>
              <a:gd name="connsiteX80" fmla="*/ 6333446 w 12192000"/>
              <a:gd name="connsiteY80" fmla="*/ 1997163 h 3482342"/>
              <a:gd name="connsiteX81" fmla="*/ 6294933 w 12192000"/>
              <a:gd name="connsiteY81" fmla="*/ 2019412 h 3482342"/>
              <a:gd name="connsiteX82" fmla="*/ 6238719 w 12192000"/>
              <a:gd name="connsiteY82" fmla="*/ 2042547 h 3482342"/>
              <a:gd name="connsiteX83" fmla="*/ 6142310 w 12192000"/>
              <a:gd name="connsiteY83" fmla="*/ 2092510 h 3482342"/>
              <a:gd name="connsiteX84" fmla="*/ 6007916 w 12192000"/>
              <a:gd name="connsiteY84" fmla="*/ 2143752 h 3482342"/>
              <a:gd name="connsiteX85" fmla="*/ 5894610 w 12192000"/>
              <a:gd name="connsiteY85" fmla="*/ 2130684 h 3482342"/>
              <a:gd name="connsiteX86" fmla="*/ 5817682 w 12192000"/>
              <a:gd name="connsiteY86" fmla="*/ 2157358 h 3482342"/>
              <a:gd name="connsiteX87" fmla="*/ 5591469 w 12192000"/>
              <a:gd name="connsiteY87" fmla="*/ 2178389 h 3482342"/>
              <a:gd name="connsiteX88" fmla="*/ 5414282 w 12192000"/>
              <a:gd name="connsiteY88" fmla="*/ 2183070 h 3482342"/>
              <a:gd name="connsiteX89" fmla="*/ 5368369 w 12192000"/>
              <a:gd name="connsiteY89" fmla="*/ 2204272 h 3482342"/>
              <a:gd name="connsiteX90" fmla="*/ 5291263 w 12192000"/>
              <a:gd name="connsiteY90" fmla="*/ 2239182 h 3482342"/>
              <a:gd name="connsiteX91" fmla="*/ 5240857 w 12192000"/>
              <a:gd name="connsiteY91" fmla="*/ 2289444 h 3482342"/>
              <a:gd name="connsiteX92" fmla="*/ 5173523 w 12192000"/>
              <a:gd name="connsiteY92" fmla="*/ 2309057 h 3482342"/>
              <a:gd name="connsiteX93" fmla="*/ 5148543 w 12192000"/>
              <a:gd name="connsiteY93" fmla="*/ 2282356 h 3482342"/>
              <a:gd name="connsiteX94" fmla="*/ 5079548 w 12192000"/>
              <a:gd name="connsiteY94" fmla="*/ 2313485 h 3482342"/>
              <a:gd name="connsiteX95" fmla="*/ 4975908 w 12192000"/>
              <a:gd name="connsiteY95" fmla="*/ 2364128 h 3482342"/>
              <a:gd name="connsiteX96" fmla="*/ 4913723 w 12192000"/>
              <a:gd name="connsiteY96" fmla="*/ 2385265 h 3482342"/>
              <a:gd name="connsiteX97" fmla="*/ 4746485 w 12192000"/>
              <a:gd name="connsiteY97" fmla="*/ 2451769 h 3482342"/>
              <a:gd name="connsiteX98" fmla="*/ 4681588 w 12192000"/>
              <a:gd name="connsiteY98" fmla="*/ 2467494 h 3482342"/>
              <a:gd name="connsiteX99" fmla="*/ 1783655 w 12192000"/>
              <a:gd name="connsiteY99" fmla="*/ 3163860 h 3482342"/>
              <a:gd name="connsiteX100" fmla="*/ 1325955 w 12192000"/>
              <a:gd name="connsiteY100" fmla="*/ 3176692 h 3482342"/>
              <a:gd name="connsiteX101" fmla="*/ 1190384 w 12192000"/>
              <a:gd name="connsiteY101" fmla="*/ 3203504 h 3482342"/>
              <a:gd name="connsiteX102" fmla="*/ 1094537 w 12192000"/>
              <a:gd name="connsiteY102" fmla="*/ 3229469 h 3482342"/>
              <a:gd name="connsiteX103" fmla="*/ 779276 w 12192000"/>
              <a:gd name="connsiteY103" fmla="*/ 3327290 h 3482342"/>
              <a:gd name="connsiteX104" fmla="*/ 600378 w 12192000"/>
              <a:gd name="connsiteY104" fmla="*/ 3335250 h 3482342"/>
              <a:gd name="connsiteX105" fmla="*/ 493457 w 12192000"/>
              <a:gd name="connsiteY105" fmla="*/ 3365044 h 3482342"/>
              <a:gd name="connsiteX106" fmla="*/ 349402 w 12192000"/>
              <a:gd name="connsiteY106" fmla="*/ 3380897 h 3482342"/>
              <a:gd name="connsiteX107" fmla="*/ 192183 w 12192000"/>
              <a:gd name="connsiteY107" fmla="*/ 3460075 h 3482342"/>
              <a:gd name="connsiteX108" fmla="*/ 46713 w 12192000"/>
              <a:gd name="connsiteY108" fmla="*/ 3462986 h 3482342"/>
              <a:gd name="connsiteX109" fmla="*/ 2765 w 12192000"/>
              <a:gd name="connsiteY109" fmla="*/ 3480770 h 3482342"/>
              <a:gd name="connsiteX110" fmla="*/ 0 w 12192000"/>
              <a:gd name="connsiteY110" fmla="*/ 3482342 h 3482342"/>
              <a:gd name="connsiteX111" fmla="*/ 0 w 12192000"/>
              <a:gd name="connsiteY11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26060 w 12192000"/>
              <a:gd name="connsiteY54" fmla="*/ 1947126 h 3482342"/>
              <a:gd name="connsiteX55" fmla="*/ 8424042 w 12192000"/>
              <a:gd name="connsiteY55" fmla="*/ 1949367 h 3482342"/>
              <a:gd name="connsiteX56" fmla="*/ 8401276 w 12192000"/>
              <a:gd name="connsiteY56" fmla="*/ 1953968 h 3482342"/>
              <a:gd name="connsiteX57" fmla="*/ 8294129 w 12192000"/>
              <a:gd name="connsiteY57" fmla="*/ 1958387 h 3482342"/>
              <a:gd name="connsiteX58" fmla="*/ 8351578 w 12192000"/>
              <a:gd name="connsiteY58" fmla="*/ 1914422 h 3482342"/>
              <a:gd name="connsiteX59" fmla="*/ 8248914 w 12192000"/>
              <a:gd name="connsiteY59" fmla="*/ 1954175 h 3482342"/>
              <a:gd name="connsiteX60" fmla="*/ 8132104 w 12192000"/>
              <a:gd name="connsiteY60" fmla="*/ 1895727 h 3482342"/>
              <a:gd name="connsiteX61" fmla="*/ 7918078 w 12192000"/>
              <a:gd name="connsiteY61" fmla="*/ 1862668 h 3482342"/>
              <a:gd name="connsiteX62" fmla="*/ 7817899 w 12192000"/>
              <a:gd name="connsiteY62" fmla="*/ 1862176 h 3482342"/>
              <a:gd name="connsiteX63" fmla="*/ 7768994 w 12192000"/>
              <a:gd name="connsiteY63" fmla="*/ 1855721 h 3482342"/>
              <a:gd name="connsiteX64" fmla="*/ 7618027 w 12192000"/>
              <a:gd name="connsiteY64" fmla="*/ 1830959 h 3482342"/>
              <a:gd name="connsiteX65" fmla="*/ 7449425 w 12192000"/>
              <a:gd name="connsiteY65" fmla="*/ 1810910 h 3482342"/>
              <a:gd name="connsiteX66" fmla="*/ 7342915 w 12192000"/>
              <a:gd name="connsiteY66" fmla="*/ 1819827 h 3482342"/>
              <a:gd name="connsiteX67" fmla="*/ 7255191 w 12192000"/>
              <a:gd name="connsiteY67" fmla="*/ 1834354 h 3482342"/>
              <a:gd name="connsiteX68" fmla="*/ 7131205 w 12192000"/>
              <a:gd name="connsiteY68" fmla="*/ 1845557 h 3482342"/>
              <a:gd name="connsiteX69" fmla="*/ 6917124 w 12192000"/>
              <a:gd name="connsiteY69" fmla="*/ 1837109 h 3482342"/>
              <a:gd name="connsiteX70" fmla="*/ 6837145 w 12192000"/>
              <a:gd name="connsiteY70" fmla="*/ 1870724 h 3482342"/>
              <a:gd name="connsiteX71" fmla="*/ 6753991 w 12192000"/>
              <a:gd name="connsiteY71" fmla="*/ 1860969 h 3482342"/>
              <a:gd name="connsiteX72" fmla="*/ 6727754 w 12192000"/>
              <a:gd name="connsiteY72" fmla="*/ 1882372 h 3482342"/>
              <a:gd name="connsiteX73" fmla="*/ 6723371 w 12192000"/>
              <a:gd name="connsiteY73" fmla="*/ 1886494 h 3482342"/>
              <a:gd name="connsiteX74" fmla="*/ 6702779 w 12192000"/>
              <a:gd name="connsiteY74" fmla="*/ 1893601 h 3482342"/>
              <a:gd name="connsiteX75" fmla="*/ 6700779 w 12192000"/>
              <a:gd name="connsiteY75" fmla="*/ 1907344 h 3482342"/>
              <a:gd name="connsiteX76" fmla="*/ 6672513 w 12192000"/>
              <a:gd name="connsiteY76" fmla="*/ 1926452 h 3482342"/>
              <a:gd name="connsiteX77" fmla="*/ 6633549 w 12192000"/>
              <a:gd name="connsiteY77" fmla="*/ 1936255 h 3482342"/>
              <a:gd name="connsiteX78" fmla="*/ 6444344 w 12192000"/>
              <a:gd name="connsiteY78" fmla="*/ 1969663 h 3482342"/>
              <a:gd name="connsiteX79" fmla="*/ 6333446 w 12192000"/>
              <a:gd name="connsiteY79" fmla="*/ 1997163 h 3482342"/>
              <a:gd name="connsiteX80" fmla="*/ 6294933 w 12192000"/>
              <a:gd name="connsiteY80" fmla="*/ 2019412 h 3482342"/>
              <a:gd name="connsiteX81" fmla="*/ 6238719 w 12192000"/>
              <a:gd name="connsiteY81" fmla="*/ 2042547 h 3482342"/>
              <a:gd name="connsiteX82" fmla="*/ 6142310 w 12192000"/>
              <a:gd name="connsiteY82" fmla="*/ 2092510 h 3482342"/>
              <a:gd name="connsiteX83" fmla="*/ 6007916 w 12192000"/>
              <a:gd name="connsiteY83" fmla="*/ 2143752 h 3482342"/>
              <a:gd name="connsiteX84" fmla="*/ 5894610 w 12192000"/>
              <a:gd name="connsiteY84" fmla="*/ 2130684 h 3482342"/>
              <a:gd name="connsiteX85" fmla="*/ 5817682 w 12192000"/>
              <a:gd name="connsiteY85" fmla="*/ 2157358 h 3482342"/>
              <a:gd name="connsiteX86" fmla="*/ 5591469 w 12192000"/>
              <a:gd name="connsiteY86" fmla="*/ 2178389 h 3482342"/>
              <a:gd name="connsiteX87" fmla="*/ 5414282 w 12192000"/>
              <a:gd name="connsiteY87" fmla="*/ 2183070 h 3482342"/>
              <a:gd name="connsiteX88" fmla="*/ 5368369 w 12192000"/>
              <a:gd name="connsiteY88" fmla="*/ 2204272 h 3482342"/>
              <a:gd name="connsiteX89" fmla="*/ 5291263 w 12192000"/>
              <a:gd name="connsiteY89" fmla="*/ 2239182 h 3482342"/>
              <a:gd name="connsiteX90" fmla="*/ 5240857 w 12192000"/>
              <a:gd name="connsiteY90" fmla="*/ 2289444 h 3482342"/>
              <a:gd name="connsiteX91" fmla="*/ 5173523 w 12192000"/>
              <a:gd name="connsiteY91" fmla="*/ 2309057 h 3482342"/>
              <a:gd name="connsiteX92" fmla="*/ 5148543 w 12192000"/>
              <a:gd name="connsiteY92" fmla="*/ 2282356 h 3482342"/>
              <a:gd name="connsiteX93" fmla="*/ 5079548 w 12192000"/>
              <a:gd name="connsiteY93" fmla="*/ 2313485 h 3482342"/>
              <a:gd name="connsiteX94" fmla="*/ 4975908 w 12192000"/>
              <a:gd name="connsiteY94" fmla="*/ 2364128 h 3482342"/>
              <a:gd name="connsiteX95" fmla="*/ 4913723 w 12192000"/>
              <a:gd name="connsiteY95" fmla="*/ 2385265 h 3482342"/>
              <a:gd name="connsiteX96" fmla="*/ 4746485 w 12192000"/>
              <a:gd name="connsiteY96" fmla="*/ 2451769 h 3482342"/>
              <a:gd name="connsiteX97" fmla="*/ 4681588 w 12192000"/>
              <a:gd name="connsiteY97" fmla="*/ 2467494 h 3482342"/>
              <a:gd name="connsiteX98" fmla="*/ 1783655 w 12192000"/>
              <a:gd name="connsiteY98" fmla="*/ 3163860 h 3482342"/>
              <a:gd name="connsiteX99" fmla="*/ 1325955 w 12192000"/>
              <a:gd name="connsiteY99" fmla="*/ 3176692 h 3482342"/>
              <a:gd name="connsiteX100" fmla="*/ 1190384 w 12192000"/>
              <a:gd name="connsiteY100" fmla="*/ 3203504 h 3482342"/>
              <a:gd name="connsiteX101" fmla="*/ 1094537 w 12192000"/>
              <a:gd name="connsiteY101" fmla="*/ 3229469 h 3482342"/>
              <a:gd name="connsiteX102" fmla="*/ 779276 w 12192000"/>
              <a:gd name="connsiteY102" fmla="*/ 3327290 h 3482342"/>
              <a:gd name="connsiteX103" fmla="*/ 600378 w 12192000"/>
              <a:gd name="connsiteY103" fmla="*/ 3335250 h 3482342"/>
              <a:gd name="connsiteX104" fmla="*/ 493457 w 12192000"/>
              <a:gd name="connsiteY104" fmla="*/ 3365044 h 3482342"/>
              <a:gd name="connsiteX105" fmla="*/ 349402 w 12192000"/>
              <a:gd name="connsiteY105" fmla="*/ 3380897 h 3482342"/>
              <a:gd name="connsiteX106" fmla="*/ 192183 w 12192000"/>
              <a:gd name="connsiteY106" fmla="*/ 3460075 h 3482342"/>
              <a:gd name="connsiteX107" fmla="*/ 46713 w 12192000"/>
              <a:gd name="connsiteY107" fmla="*/ 3462986 h 3482342"/>
              <a:gd name="connsiteX108" fmla="*/ 2765 w 12192000"/>
              <a:gd name="connsiteY108" fmla="*/ 3480770 h 3482342"/>
              <a:gd name="connsiteX109" fmla="*/ 0 w 12192000"/>
              <a:gd name="connsiteY109" fmla="*/ 3482342 h 3482342"/>
              <a:gd name="connsiteX110" fmla="*/ 0 w 12192000"/>
              <a:gd name="connsiteY11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26060 w 12192000"/>
              <a:gd name="connsiteY54" fmla="*/ 1947126 h 3482342"/>
              <a:gd name="connsiteX55" fmla="*/ 8424042 w 12192000"/>
              <a:gd name="connsiteY55" fmla="*/ 1949367 h 3482342"/>
              <a:gd name="connsiteX56" fmla="*/ 8401276 w 12192000"/>
              <a:gd name="connsiteY56" fmla="*/ 1953968 h 3482342"/>
              <a:gd name="connsiteX57" fmla="*/ 8351578 w 12192000"/>
              <a:gd name="connsiteY57" fmla="*/ 1914422 h 3482342"/>
              <a:gd name="connsiteX58" fmla="*/ 8248914 w 12192000"/>
              <a:gd name="connsiteY58" fmla="*/ 1954175 h 3482342"/>
              <a:gd name="connsiteX59" fmla="*/ 8132104 w 12192000"/>
              <a:gd name="connsiteY59" fmla="*/ 1895727 h 3482342"/>
              <a:gd name="connsiteX60" fmla="*/ 7918078 w 12192000"/>
              <a:gd name="connsiteY60" fmla="*/ 1862668 h 3482342"/>
              <a:gd name="connsiteX61" fmla="*/ 7817899 w 12192000"/>
              <a:gd name="connsiteY61" fmla="*/ 1862176 h 3482342"/>
              <a:gd name="connsiteX62" fmla="*/ 7768994 w 12192000"/>
              <a:gd name="connsiteY62" fmla="*/ 1855721 h 3482342"/>
              <a:gd name="connsiteX63" fmla="*/ 7618027 w 12192000"/>
              <a:gd name="connsiteY63" fmla="*/ 1830959 h 3482342"/>
              <a:gd name="connsiteX64" fmla="*/ 7449425 w 12192000"/>
              <a:gd name="connsiteY64" fmla="*/ 1810910 h 3482342"/>
              <a:gd name="connsiteX65" fmla="*/ 7342915 w 12192000"/>
              <a:gd name="connsiteY65" fmla="*/ 1819827 h 3482342"/>
              <a:gd name="connsiteX66" fmla="*/ 7255191 w 12192000"/>
              <a:gd name="connsiteY66" fmla="*/ 1834354 h 3482342"/>
              <a:gd name="connsiteX67" fmla="*/ 7131205 w 12192000"/>
              <a:gd name="connsiteY67" fmla="*/ 1845557 h 3482342"/>
              <a:gd name="connsiteX68" fmla="*/ 6917124 w 12192000"/>
              <a:gd name="connsiteY68" fmla="*/ 1837109 h 3482342"/>
              <a:gd name="connsiteX69" fmla="*/ 6837145 w 12192000"/>
              <a:gd name="connsiteY69" fmla="*/ 1870724 h 3482342"/>
              <a:gd name="connsiteX70" fmla="*/ 6753991 w 12192000"/>
              <a:gd name="connsiteY70" fmla="*/ 1860969 h 3482342"/>
              <a:gd name="connsiteX71" fmla="*/ 6727754 w 12192000"/>
              <a:gd name="connsiteY71" fmla="*/ 1882372 h 3482342"/>
              <a:gd name="connsiteX72" fmla="*/ 6723371 w 12192000"/>
              <a:gd name="connsiteY72" fmla="*/ 1886494 h 3482342"/>
              <a:gd name="connsiteX73" fmla="*/ 6702779 w 12192000"/>
              <a:gd name="connsiteY73" fmla="*/ 1893601 h 3482342"/>
              <a:gd name="connsiteX74" fmla="*/ 6700779 w 12192000"/>
              <a:gd name="connsiteY74" fmla="*/ 1907344 h 3482342"/>
              <a:gd name="connsiteX75" fmla="*/ 6672513 w 12192000"/>
              <a:gd name="connsiteY75" fmla="*/ 1926452 h 3482342"/>
              <a:gd name="connsiteX76" fmla="*/ 6633549 w 12192000"/>
              <a:gd name="connsiteY76" fmla="*/ 1936255 h 3482342"/>
              <a:gd name="connsiteX77" fmla="*/ 6444344 w 12192000"/>
              <a:gd name="connsiteY77" fmla="*/ 1969663 h 3482342"/>
              <a:gd name="connsiteX78" fmla="*/ 6333446 w 12192000"/>
              <a:gd name="connsiteY78" fmla="*/ 1997163 h 3482342"/>
              <a:gd name="connsiteX79" fmla="*/ 6294933 w 12192000"/>
              <a:gd name="connsiteY79" fmla="*/ 2019412 h 3482342"/>
              <a:gd name="connsiteX80" fmla="*/ 6238719 w 12192000"/>
              <a:gd name="connsiteY80" fmla="*/ 2042547 h 3482342"/>
              <a:gd name="connsiteX81" fmla="*/ 6142310 w 12192000"/>
              <a:gd name="connsiteY81" fmla="*/ 2092510 h 3482342"/>
              <a:gd name="connsiteX82" fmla="*/ 6007916 w 12192000"/>
              <a:gd name="connsiteY82" fmla="*/ 2143752 h 3482342"/>
              <a:gd name="connsiteX83" fmla="*/ 5894610 w 12192000"/>
              <a:gd name="connsiteY83" fmla="*/ 2130684 h 3482342"/>
              <a:gd name="connsiteX84" fmla="*/ 5817682 w 12192000"/>
              <a:gd name="connsiteY84" fmla="*/ 2157358 h 3482342"/>
              <a:gd name="connsiteX85" fmla="*/ 5591469 w 12192000"/>
              <a:gd name="connsiteY85" fmla="*/ 2178389 h 3482342"/>
              <a:gd name="connsiteX86" fmla="*/ 5414282 w 12192000"/>
              <a:gd name="connsiteY86" fmla="*/ 2183070 h 3482342"/>
              <a:gd name="connsiteX87" fmla="*/ 5368369 w 12192000"/>
              <a:gd name="connsiteY87" fmla="*/ 2204272 h 3482342"/>
              <a:gd name="connsiteX88" fmla="*/ 5291263 w 12192000"/>
              <a:gd name="connsiteY88" fmla="*/ 2239182 h 3482342"/>
              <a:gd name="connsiteX89" fmla="*/ 5240857 w 12192000"/>
              <a:gd name="connsiteY89" fmla="*/ 2289444 h 3482342"/>
              <a:gd name="connsiteX90" fmla="*/ 5173523 w 12192000"/>
              <a:gd name="connsiteY90" fmla="*/ 2309057 h 3482342"/>
              <a:gd name="connsiteX91" fmla="*/ 5148543 w 12192000"/>
              <a:gd name="connsiteY91" fmla="*/ 2282356 h 3482342"/>
              <a:gd name="connsiteX92" fmla="*/ 5079548 w 12192000"/>
              <a:gd name="connsiteY92" fmla="*/ 2313485 h 3482342"/>
              <a:gd name="connsiteX93" fmla="*/ 4975908 w 12192000"/>
              <a:gd name="connsiteY93" fmla="*/ 2364128 h 3482342"/>
              <a:gd name="connsiteX94" fmla="*/ 4913723 w 12192000"/>
              <a:gd name="connsiteY94" fmla="*/ 2385265 h 3482342"/>
              <a:gd name="connsiteX95" fmla="*/ 4746485 w 12192000"/>
              <a:gd name="connsiteY95" fmla="*/ 2451769 h 3482342"/>
              <a:gd name="connsiteX96" fmla="*/ 4681588 w 12192000"/>
              <a:gd name="connsiteY96" fmla="*/ 2467494 h 3482342"/>
              <a:gd name="connsiteX97" fmla="*/ 1783655 w 12192000"/>
              <a:gd name="connsiteY97" fmla="*/ 3163860 h 3482342"/>
              <a:gd name="connsiteX98" fmla="*/ 1325955 w 12192000"/>
              <a:gd name="connsiteY98" fmla="*/ 3176692 h 3482342"/>
              <a:gd name="connsiteX99" fmla="*/ 1190384 w 12192000"/>
              <a:gd name="connsiteY99" fmla="*/ 3203504 h 3482342"/>
              <a:gd name="connsiteX100" fmla="*/ 1094537 w 12192000"/>
              <a:gd name="connsiteY100" fmla="*/ 3229469 h 3482342"/>
              <a:gd name="connsiteX101" fmla="*/ 779276 w 12192000"/>
              <a:gd name="connsiteY101" fmla="*/ 3327290 h 3482342"/>
              <a:gd name="connsiteX102" fmla="*/ 600378 w 12192000"/>
              <a:gd name="connsiteY102" fmla="*/ 3335250 h 3482342"/>
              <a:gd name="connsiteX103" fmla="*/ 493457 w 12192000"/>
              <a:gd name="connsiteY103" fmla="*/ 3365044 h 3482342"/>
              <a:gd name="connsiteX104" fmla="*/ 349402 w 12192000"/>
              <a:gd name="connsiteY104" fmla="*/ 3380897 h 3482342"/>
              <a:gd name="connsiteX105" fmla="*/ 192183 w 12192000"/>
              <a:gd name="connsiteY105" fmla="*/ 3460075 h 3482342"/>
              <a:gd name="connsiteX106" fmla="*/ 46713 w 12192000"/>
              <a:gd name="connsiteY106" fmla="*/ 3462986 h 3482342"/>
              <a:gd name="connsiteX107" fmla="*/ 2765 w 12192000"/>
              <a:gd name="connsiteY107" fmla="*/ 3480770 h 3482342"/>
              <a:gd name="connsiteX108" fmla="*/ 0 w 12192000"/>
              <a:gd name="connsiteY108" fmla="*/ 3482342 h 3482342"/>
              <a:gd name="connsiteX109" fmla="*/ 0 w 12192000"/>
              <a:gd name="connsiteY10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26060 w 12192000"/>
              <a:gd name="connsiteY54" fmla="*/ 1947126 h 3482342"/>
              <a:gd name="connsiteX55" fmla="*/ 8424042 w 12192000"/>
              <a:gd name="connsiteY55" fmla="*/ 1949367 h 3482342"/>
              <a:gd name="connsiteX56" fmla="*/ 8401276 w 12192000"/>
              <a:gd name="connsiteY56" fmla="*/ 1953968 h 3482342"/>
              <a:gd name="connsiteX57" fmla="*/ 8351578 w 12192000"/>
              <a:gd name="connsiteY57" fmla="*/ 1914422 h 3482342"/>
              <a:gd name="connsiteX58" fmla="*/ 8236214 w 12192000"/>
              <a:gd name="connsiteY58" fmla="*/ 1909725 h 3482342"/>
              <a:gd name="connsiteX59" fmla="*/ 8132104 w 12192000"/>
              <a:gd name="connsiteY59" fmla="*/ 1895727 h 3482342"/>
              <a:gd name="connsiteX60" fmla="*/ 7918078 w 12192000"/>
              <a:gd name="connsiteY60" fmla="*/ 1862668 h 3482342"/>
              <a:gd name="connsiteX61" fmla="*/ 7817899 w 12192000"/>
              <a:gd name="connsiteY61" fmla="*/ 1862176 h 3482342"/>
              <a:gd name="connsiteX62" fmla="*/ 7768994 w 12192000"/>
              <a:gd name="connsiteY62" fmla="*/ 1855721 h 3482342"/>
              <a:gd name="connsiteX63" fmla="*/ 7618027 w 12192000"/>
              <a:gd name="connsiteY63" fmla="*/ 1830959 h 3482342"/>
              <a:gd name="connsiteX64" fmla="*/ 7449425 w 12192000"/>
              <a:gd name="connsiteY64" fmla="*/ 1810910 h 3482342"/>
              <a:gd name="connsiteX65" fmla="*/ 7342915 w 12192000"/>
              <a:gd name="connsiteY65" fmla="*/ 1819827 h 3482342"/>
              <a:gd name="connsiteX66" fmla="*/ 7255191 w 12192000"/>
              <a:gd name="connsiteY66" fmla="*/ 1834354 h 3482342"/>
              <a:gd name="connsiteX67" fmla="*/ 7131205 w 12192000"/>
              <a:gd name="connsiteY67" fmla="*/ 1845557 h 3482342"/>
              <a:gd name="connsiteX68" fmla="*/ 6917124 w 12192000"/>
              <a:gd name="connsiteY68" fmla="*/ 1837109 h 3482342"/>
              <a:gd name="connsiteX69" fmla="*/ 6837145 w 12192000"/>
              <a:gd name="connsiteY69" fmla="*/ 1870724 h 3482342"/>
              <a:gd name="connsiteX70" fmla="*/ 6753991 w 12192000"/>
              <a:gd name="connsiteY70" fmla="*/ 1860969 h 3482342"/>
              <a:gd name="connsiteX71" fmla="*/ 6727754 w 12192000"/>
              <a:gd name="connsiteY71" fmla="*/ 1882372 h 3482342"/>
              <a:gd name="connsiteX72" fmla="*/ 6723371 w 12192000"/>
              <a:gd name="connsiteY72" fmla="*/ 1886494 h 3482342"/>
              <a:gd name="connsiteX73" fmla="*/ 6702779 w 12192000"/>
              <a:gd name="connsiteY73" fmla="*/ 1893601 h 3482342"/>
              <a:gd name="connsiteX74" fmla="*/ 6700779 w 12192000"/>
              <a:gd name="connsiteY74" fmla="*/ 1907344 h 3482342"/>
              <a:gd name="connsiteX75" fmla="*/ 6672513 w 12192000"/>
              <a:gd name="connsiteY75" fmla="*/ 1926452 h 3482342"/>
              <a:gd name="connsiteX76" fmla="*/ 6633549 w 12192000"/>
              <a:gd name="connsiteY76" fmla="*/ 1936255 h 3482342"/>
              <a:gd name="connsiteX77" fmla="*/ 6444344 w 12192000"/>
              <a:gd name="connsiteY77" fmla="*/ 1969663 h 3482342"/>
              <a:gd name="connsiteX78" fmla="*/ 6333446 w 12192000"/>
              <a:gd name="connsiteY78" fmla="*/ 1997163 h 3482342"/>
              <a:gd name="connsiteX79" fmla="*/ 6294933 w 12192000"/>
              <a:gd name="connsiteY79" fmla="*/ 2019412 h 3482342"/>
              <a:gd name="connsiteX80" fmla="*/ 6238719 w 12192000"/>
              <a:gd name="connsiteY80" fmla="*/ 2042547 h 3482342"/>
              <a:gd name="connsiteX81" fmla="*/ 6142310 w 12192000"/>
              <a:gd name="connsiteY81" fmla="*/ 2092510 h 3482342"/>
              <a:gd name="connsiteX82" fmla="*/ 6007916 w 12192000"/>
              <a:gd name="connsiteY82" fmla="*/ 2143752 h 3482342"/>
              <a:gd name="connsiteX83" fmla="*/ 5894610 w 12192000"/>
              <a:gd name="connsiteY83" fmla="*/ 2130684 h 3482342"/>
              <a:gd name="connsiteX84" fmla="*/ 5817682 w 12192000"/>
              <a:gd name="connsiteY84" fmla="*/ 2157358 h 3482342"/>
              <a:gd name="connsiteX85" fmla="*/ 5591469 w 12192000"/>
              <a:gd name="connsiteY85" fmla="*/ 2178389 h 3482342"/>
              <a:gd name="connsiteX86" fmla="*/ 5414282 w 12192000"/>
              <a:gd name="connsiteY86" fmla="*/ 2183070 h 3482342"/>
              <a:gd name="connsiteX87" fmla="*/ 5368369 w 12192000"/>
              <a:gd name="connsiteY87" fmla="*/ 2204272 h 3482342"/>
              <a:gd name="connsiteX88" fmla="*/ 5291263 w 12192000"/>
              <a:gd name="connsiteY88" fmla="*/ 2239182 h 3482342"/>
              <a:gd name="connsiteX89" fmla="*/ 5240857 w 12192000"/>
              <a:gd name="connsiteY89" fmla="*/ 2289444 h 3482342"/>
              <a:gd name="connsiteX90" fmla="*/ 5173523 w 12192000"/>
              <a:gd name="connsiteY90" fmla="*/ 2309057 h 3482342"/>
              <a:gd name="connsiteX91" fmla="*/ 5148543 w 12192000"/>
              <a:gd name="connsiteY91" fmla="*/ 2282356 h 3482342"/>
              <a:gd name="connsiteX92" fmla="*/ 5079548 w 12192000"/>
              <a:gd name="connsiteY92" fmla="*/ 2313485 h 3482342"/>
              <a:gd name="connsiteX93" fmla="*/ 4975908 w 12192000"/>
              <a:gd name="connsiteY93" fmla="*/ 2364128 h 3482342"/>
              <a:gd name="connsiteX94" fmla="*/ 4913723 w 12192000"/>
              <a:gd name="connsiteY94" fmla="*/ 2385265 h 3482342"/>
              <a:gd name="connsiteX95" fmla="*/ 4746485 w 12192000"/>
              <a:gd name="connsiteY95" fmla="*/ 2451769 h 3482342"/>
              <a:gd name="connsiteX96" fmla="*/ 4681588 w 12192000"/>
              <a:gd name="connsiteY96" fmla="*/ 2467494 h 3482342"/>
              <a:gd name="connsiteX97" fmla="*/ 1783655 w 12192000"/>
              <a:gd name="connsiteY97" fmla="*/ 3163860 h 3482342"/>
              <a:gd name="connsiteX98" fmla="*/ 1325955 w 12192000"/>
              <a:gd name="connsiteY98" fmla="*/ 3176692 h 3482342"/>
              <a:gd name="connsiteX99" fmla="*/ 1190384 w 12192000"/>
              <a:gd name="connsiteY99" fmla="*/ 3203504 h 3482342"/>
              <a:gd name="connsiteX100" fmla="*/ 1094537 w 12192000"/>
              <a:gd name="connsiteY100" fmla="*/ 3229469 h 3482342"/>
              <a:gd name="connsiteX101" fmla="*/ 779276 w 12192000"/>
              <a:gd name="connsiteY101" fmla="*/ 3327290 h 3482342"/>
              <a:gd name="connsiteX102" fmla="*/ 600378 w 12192000"/>
              <a:gd name="connsiteY102" fmla="*/ 3335250 h 3482342"/>
              <a:gd name="connsiteX103" fmla="*/ 493457 w 12192000"/>
              <a:gd name="connsiteY103" fmla="*/ 3365044 h 3482342"/>
              <a:gd name="connsiteX104" fmla="*/ 349402 w 12192000"/>
              <a:gd name="connsiteY104" fmla="*/ 3380897 h 3482342"/>
              <a:gd name="connsiteX105" fmla="*/ 192183 w 12192000"/>
              <a:gd name="connsiteY105" fmla="*/ 3460075 h 3482342"/>
              <a:gd name="connsiteX106" fmla="*/ 46713 w 12192000"/>
              <a:gd name="connsiteY106" fmla="*/ 3462986 h 3482342"/>
              <a:gd name="connsiteX107" fmla="*/ 2765 w 12192000"/>
              <a:gd name="connsiteY107" fmla="*/ 3480770 h 3482342"/>
              <a:gd name="connsiteX108" fmla="*/ 0 w 12192000"/>
              <a:gd name="connsiteY108" fmla="*/ 3482342 h 3482342"/>
              <a:gd name="connsiteX109" fmla="*/ 0 w 12192000"/>
              <a:gd name="connsiteY10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26060 w 12192000"/>
              <a:gd name="connsiteY54" fmla="*/ 1947126 h 3482342"/>
              <a:gd name="connsiteX55" fmla="*/ 8424042 w 12192000"/>
              <a:gd name="connsiteY55" fmla="*/ 1949367 h 3482342"/>
              <a:gd name="connsiteX56" fmla="*/ 8401276 w 12192000"/>
              <a:gd name="connsiteY56" fmla="*/ 1953968 h 3482342"/>
              <a:gd name="connsiteX57" fmla="*/ 8345228 w 12192000"/>
              <a:gd name="connsiteY57" fmla="*/ 1939822 h 3482342"/>
              <a:gd name="connsiteX58" fmla="*/ 8236214 w 12192000"/>
              <a:gd name="connsiteY58" fmla="*/ 1909725 h 3482342"/>
              <a:gd name="connsiteX59" fmla="*/ 8132104 w 12192000"/>
              <a:gd name="connsiteY59" fmla="*/ 1895727 h 3482342"/>
              <a:gd name="connsiteX60" fmla="*/ 7918078 w 12192000"/>
              <a:gd name="connsiteY60" fmla="*/ 1862668 h 3482342"/>
              <a:gd name="connsiteX61" fmla="*/ 7817899 w 12192000"/>
              <a:gd name="connsiteY61" fmla="*/ 1862176 h 3482342"/>
              <a:gd name="connsiteX62" fmla="*/ 7768994 w 12192000"/>
              <a:gd name="connsiteY62" fmla="*/ 1855721 h 3482342"/>
              <a:gd name="connsiteX63" fmla="*/ 7618027 w 12192000"/>
              <a:gd name="connsiteY63" fmla="*/ 1830959 h 3482342"/>
              <a:gd name="connsiteX64" fmla="*/ 7449425 w 12192000"/>
              <a:gd name="connsiteY64" fmla="*/ 1810910 h 3482342"/>
              <a:gd name="connsiteX65" fmla="*/ 7342915 w 12192000"/>
              <a:gd name="connsiteY65" fmla="*/ 1819827 h 3482342"/>
              <a:gd name="connsiteX66" fmla="*/ 7255191 w 12192000"/>
              <a:gd name="connsiteY66" fmla="*/ 1834354 h 3482342"/>
              <a:gd name="connsiteX67" fmla="*/ 7131205 w 12192000"/>
              <a:gd name="connsiteY67" fmla="*/ 1845557 h 3482342"/>
              <a:gd name="connsiteX68" fmla="*/ 6917124 w 12192000"/>
              <a:gd name="connsiteY68" fmla="*/ 1837109 h 3482342"/>
              <a:gd name="connsiteX69" fmla="*/ 6837145 w 12192000"/>
              <a:gd name="connsiteY69" fmla="*/ 1870724 h 3482342"/>
              <a:gd name="connsiteX70" fmla="*/ 6753991 w 12192000"/>
              <a:gd name="connsiteY70" fmla="*/ 1860969 h 3482342"/>
              <a:gd name="connsiteX71" fmla="*/ 6727754 w 12192000"/>
              <a:gd name="connsiteY71" fmla="*/ 1882372 h 3482342"/>
              <a:gd name="connsiteX72" fmla="*/ 6723371 w 12192000"/>
              <a:gd name="connsiteY72" fmla="*/ 1886494 h 3482342"/>
              <a:gd name="connsiteX73" fmla="*/ 6702779 w 12192000"/>
              <a:gd name="connsiteY73" fmla="*/ 1893601 h 3482342"/>
              <a:gd name="connsiteX74" fmla="*/ 6700779 w 12192000"/>
              <a:gd name="connsiteY74" fmla="*/ 1907344 h 3482342"/>
              <a:gd name="connsiteX75" fmla="*/ 6672513 w 12192000"/>
              <a:gd name="connsiteY75" fmla="*/ 1926452 h 3482342"/>
              <a:gd name="connsiteX76" fmla="*/ 6633549 w 12192000"/>
              <a:gd name="connsiteY76" fmla="*/ 1936255 h 3482342"/>
              <a:gd name="connsiteX77" fmla="*/ 6444344 w 12192000"/>
              <a:gd name="connsiteY77" fmla="*/ 1969663 h 3482342"/>
              <a:gd name="connsiteX78" fmla="*/ 6333446 w 12192000"/>
              <a:gd name="connsiteY78" fmla="*/ 1997163 h 3482342"/>
              <a:gd name="connsiteX79" fmla="*/ 6294933 w 12192000"/>
              <a:gd name="connsiteY79" fmla="*/ 2019412 h 3482342"/>
              <a:gd name="connsiteX80" fmla="*/ 6238719 w 12192000"/>
              <a:gd name="connsiteY80" fmla="*/ 2042547 h 3482342"/>
              <a:gd name="connsiteX81" fmla="*/ 6142310 w 12192000"/>
              <a:gd name="connsiteY81" fmla="*/ 2092510 h 3482342"/>
              <a:gd name="connsiteX82" fmla="*/ 6007916 w 12192000"/>
              <a:gd name="connsiteY82" fmla="*/ 2143752 h 3482342"/>
              <a:gd name="connsiteX83" fmla="*/ 5894610 w 12192000"/>
              <a:gd name="connsiteY83" fmla="*/ 2130684 h 3482342"/>
              <a:gd name="connsiteX84" fmla="*/ 5817682 w 12192000"/>
              <a:gd name="connsiteY84" fmla="*/ 2157358 h 3482342"/>
              <a:gd name="connsiteX85" fmla="*/ 5591469 w 12192000"/>
              <a:gd name="connsiteY85" fmla="*/ 2178389 h 3482342"/>
              <a:gd name="connsiteX86" fmla="*/ 5414282 w 12192000"/>
              <a:gd name="connsiteY86" fmla="*/ 2183070 h 3482342"/>
              <a:gd name="connsiteX87" fmla="*/ 5368369 w 12192000"/>
              <a:gd name="connsiteY87" fmla="*/ 2204272 h 3482342"/>
              <a:gd name="connsiteX88" fmla="*/ 5291263 w 12192000"/>
              <a:gd name="connsiteY88" fmla="*/ 2239182 h 3482342"/>
              <a:gd name="connsiteX89" fmla="*/ 5240857 w 12192000"/>
              <a:gd name="connsiteY89" fmla="*/ 2289444 h 3482342"/>
              <a:gd name="connsiteX90" fmla="*/ 5173523 w 12192000"/>
              <a:gd name="connsiteY90" fmla="*/ 2309057 h 3482342"/>
              <a:gd name="connsiteX91" fmla="*/ 5148543 w 12192000"/>
              <a:gd name="connsiteY91" fmla="*/ 2282356 h 3482342"/>
              <a:gd name="connsiteX92" fmla="*/ 5079548 w 12192000"/>
              <a:gd name="connsiteY92" fmla="*/ 2313485 h 3482342"/>
              <a:gd name="connsiteX93" fmla="*/ 4975908 w 12192000"/>
              <a:gd name="connsiteY93" fmla="*/ 2364128 h 3482342"/>
              <a:gd name="connsiteX94" fmla="*/ 4913723 w 12192000"/>
              <a:gd name="connsiteY94" fmla="*/ 2385265 h 3482342"/>
              <a:gd name="connsiteX95" fmla="*/ 4746485 w 12192000"/>
              <a:gd name="connsiteY95" fmla="*/ 2451769 h 3482342"/>
              <a:gd name="connsiteX96" fmla="*/ 4681588 w 12192000"/>
              <a:gd name="connsiteY96" fmla="*/ 2467494 h 3482342"/>
              <a:gd name="connsiteX97" fmla="*/ 1783655 w 12192000"/>
              <a:gd name="connsiteY97" fmla="*/ 3163860 h 3482342"/>
              <a:gd name="connsiteX98" fmla="*/ 1325955 w 12192000"/>
              <a:gd name="connsiteY98" fmla="*/ 3176692 h 3482342"/>
              <a:gd name="connsiteX99" fmla="*/ 1190384 w 12192000"/>
              <a:gd name="connsiteY99" fmla="*/ 3203504 h 3482342"/>
              <a:gd name="connsiteX100" fmla="*/ 1094537 w 12192000"/>
              <a:gd name="connsiteY100" fmla="*/ 3229469 h 3482342"/>
              <a:gd name="connsiteX101" fmla="*/ 779276 w 12192000"/>
              <a:gd name="connsiteY101" fmla="*/ 3327290 h 3482342"/>
              <a:gd name="connsiteX102" fmla="*/ 600378 w 12192000"/>
              <a:gd name="connsiteY102" fmla="*/ 3335250 h 3482342"/>
              <a:gd name="connsiteX103" fmla="*/ 493457 w 12192000"/>
              <a:gd name="connsiteY103" fmla="*/ 3365044 h 3482342"/>
              <a:gd name="connsiteX104" fmla="*/ 349402 w 12192000"/>
              <a:gd name="connsiteY104" fmla="*/ 3380897 h 3482342"/>
              <a:gd name="connsiteX105" fmla="*/ 192183 w 12192000"/>
              <a:gd name="connsiteY105" fmla="*/ 3460075 h 3482342"/>
              <a:gd name="connsiteX106" fmla="*/ 46713 w 12192000"/>
              <a:gd name="connsiteY106" fmla="*/ 3462986 h 3482342"/>
              <a:gd name="connsiteX107" fmla="*/ 2765 w 12192000"/>
              <a:gd name="connsiteY107" fmla="*/ 3480770 h 3482342"/>
              <a:gd name="connsiteX108" fmla="*/ 0 w 12192000"/>
              <a:gd name="connsiteY108" fmla="*/ 3482342 h 3482342"/>
              <a:gd name="connsiteX109" fmla="*/ 0 w 12192000"/>
              <a:gd name="connsiteY10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26060 w 12192000"/>
              <a:gd name="connsiteY54" fmla="*/ 1947126 h 3482342"/>
              <a:gd name="connsiteX55" fmla="*/ 8424042 w 12192000"/>
              <a:gd name="connsiteY55" fmla="*/ 1949367 h 3482342"/>
              <a:gd name="connsiteX56" fmla="*/ 8345228 w 12192000"/>
              <a:gd name="connsiteY56" fmla="*/ 1939822 h 3482342"/>
              <a:gd name="connsiteX57" fmla="*/ 8236214 w 12192000"/>
              <a:gd name="connsiteY57" fmla="*/ 1909725 h 3482342"/>
              <a:gd name="connsiteX58" fmla="*/ 8132104 w 12192000"/>
              <a:gd name="connsiteY58" fmla="*/ 1895727 h 3482342"/>
              <a:gd name="connsiteX59" fmla="*/ 7918078 w 12192000"/>
              <a:gd name="connsiteY59" fmla="*/ 1862668 h 3482342"/>
              <a:gd name="connsiteX60" fmla="*/ 7817899 w 12192000"/>
              <a:gd name="connsiteY60" fmla="*/ 1862176 h 3482342"/>
              <a:gd name="connsiteX61" fmla="*/ 7768994 w 12192000"/>
              <a:gd name="connsiteY61" fmla="*/ 1855721 h 3482342"/>
              <a:gd name="connsiteX62" fmla="*/ 7618027 w 12192000"/>
              <a:gd name="connsiteY62" fmla="*/ 1830959 h 3482342"/>
              <a:gd name="connsiteX63" fmla="*/ 7449425 w 12192000"/>
              <a:gd name="connsiteY63" fmla="*/ 1810910 h 3482342"/>
              <a:gd name="connsiteX64" fmla="*/ 7342915 w 12192000"/>
              <a:gd name="connsiteY64" fmla="*/ 1819827 h 3482342"/>
              <a:gd name="connsiteX65" fmla="*/ 7255191 w 12192000"/>
              <a:gd name="connsiteY65" fmla="*/ 1834354 h 3482342"/>
              <a:gd name="connsiteX66" fmla="*/ 7131205 w 12192000"/>
              <a:gd name="connsiteY66" fmla="*/ 1845557 h 3482342"/>
              <a:gd name="connsiteX67" fmla="*/ 6917124 w 12192000"/>
              <a:gd name="connsiteY67" fmla="*/ 1837109 h 3482342"/>
              <a:gd name="connsiteX68" fmla="*/ 6837145 w 12192000"/>
              <a:gd name="connsiteY68" fmla="*/ 1870724 h 3482342"/>
              <a:gd name="connsiteX69" fmla="*/ 6753991 w 12192000"/>
              <a:gd name="connsiteY69" fmla="*/ 1860969 h 3482342"/>
              <a:gd name="connsiteX70" fmla="*/ 6727754 w 12192000"/>
              <a:gd name="connsiteY70" fmla="*/ 1882372 h 3482342"/>
              <a:gd name="connsiteX71" fmla="*/ 6723371 w 12192000"/>
              <a:gd name="connsiteY71" fmla="*/ 1886494 h 3482342"/>
              <a:gd name="connsiteX72" fmla="*/ 6702779 w 12192000"/>
              <a:gd name="connsiteY72" fmla="*/ 1893601 h 3482342"/>
              <a:gd name="connsiteX73" fmla="*/ 6700779 w 12192000"/>
              <a:gd name="connsiteY73" fmla="*/ 1907344 h 3482342"/>
              <a:gd name="connsiteX74" fmla="*/ 6672513 w 12192000"/>
              <a:gd name="connsiteY74" fmla="*/ 1926452 h 3482342"/>
              <a:gd name="connsiteX75" fmla="*/ 6633549 w 12192000"/>
              <a:gd name="connsiteY75" fmla="*/ 1936255 h 3482342"/>
              <a:gd name="connsiteX76" fmla="*/ 6444344 w 12192000"/>
              <a:gd name="connsiteY76" fmla="*/ 1969663 h 3482342"/>
              <a:gd name="connsiteX77" fmla="*/ 6333446 w 12192000"/>
              <a:gd name="connsiteY77" fmla="*/ 1997163 h 3482342"/>
              <a:gd name="connsiteX78" fmla="*/ 6294933 w 12192000"/>
              <a:gd name="connsiteY78" fmla="*/ 2019412 h 3482342"/>
              <a:gd name="connsiteX79" fmla="*/ 6238719 w 12192000"/>
              <a:gd name="connsiteY79" fmla="*/ 2042547 h 3482342"/>
              <a:gd name="connsiteX80" fmla="*/ 6142310 w 12192000"/>
              <a:gd name="connsiteY80" fmla="*/ 2092510 h 3482342"/>
              <a:gd name="connsiteX81" fmla="*/ 6007916 w 12192000"/>
              <a:gd name="connsiteY81" fmla="*/ 2143752 h 3482342"/>
              <a:gd name="connsiteX82" fmla="*/ 5894610 w 12192000"/>
              <a:gd name="connsiteY82" fmla="*/ 2130684 h 3482342"/>
              <a:gd name="connsiteX83" fmla="*/ 5817682 w 12192000"/>
              <a:gd name="connsiteY83" fmla="*/ 2157358 h 3482342"/>
              <a:gd name="connsiteX84" fmla="*/ 5591469 w 12192000"/>
              <a:gd name="connsiteY84" fmla="*/ 2178389 h 3482342"/>
              <a:gd name="connsiteX85" fmla="*/ 5414282 w 12192000"/>
              <a:gd name="connsiteY85" fmla="*/ 2183070 h 3482342"/>
              <a:gd name="connsiteX86" fmla="*/ 5368369 w 12192000"/>
              <a:gd name="connsiteY86" fmla="*/ 2204272 h 3482342"/>
              <a:gd name="connsiteX87" fmla="*/ 5291263 w 12192000"/>
              <a:gd name="connsiteY87" fmla="*/ 2239182 h 3482342"/>
              <a:gd name="connsiteX88" fmla="*/ 5240857 w 12192000"/>
              <a:gd name="connsiteY88" fmla="*/ 2289444 h 3482342"/>
              <a:gd name="connsiteX89" fmla="*/ 5173523 w 12192000"/>
              <a:gd name="connsiteY89" fmla="*/ 2309057 h 3482342"/>
              <a:gd name="connsiteX90" fmla="*/ 5148543 w 12192000"/>
              <a:gd name="connsiteY90" fmla="*/ 2282356 h 3482342"/>
              <a:gd name="connsiteX91" fmla="*/ 5079548 w 12192000"/>
              <a:gd name="connsiteY91" fmla="*/ 2313485 h 3482342"/>
              <a:gd name="connsiteX92" fmla="*/ 4975908 w 12192000"/>
              <a:gd name="connsiteY92" fmla="*/ 2364128 h 3482342"/>
              <a:gd name="connsiteX93" fmla="*/ 4913723 w 12192000"/>
              <a:gd name="connsiteY93" fmla="*/ 2385265 h 3482342"/>
              <a:gd name="connsiteX94" fmla="*/ 4746485 w 12192000"/>
              <a:gd name="connsiteY94" fmla="*/ 2451769 h 3482342"/>
              <a:gd name="connsiteX95" fmla="*/ 4681588 w 12192000"/>
              <a:gd name="connsiteY95" fmla="*/ 2467494 h 3482342"/>
              <a:gd name="connsiteX96" fmla="*/ 1783655 w 12192000"/>
              <a:gd name="connsiteY96" fmla="*/ 3163860 h 3482342"/>
              <a:gd name="connsiteX97" fmla="*/ 1325955 w 12192000"/>
              <a:gd name="connsiteY97" fmla="*/ 3176692 h 3482342"/>
              <a:gd name="connsiteX98" fmla="*/ 1190384 w 12192000"/>
              <a:gd name="connsiteY98" fmla="*/ 3203504 h 3482342"/>
              <a:gd name="connsiteX99" fmla="*/ 1094537 w 12192000"/>
              <a:gd name="connsiteY99" fmla="*/ 3229469 h 3482342"/>
              <a:gd name="connsiteX100" fmla="*/ 779276 w 12192000"/>
              <a:gd name="connsiteY100" fmla="*/ 3327290 h 3482342"/>
              <a:gd name="connsiteX101" fmla="*/ 600378 w 12192000"/>
              <a:gd name="connsiteY101" fmla="*/ 3335250 h 3482342"/>
              <a:gd name="connsiteX102" fmla="*/ 493457 w 12192000"/>
              <a:gd name="connsiteY102" fmla="*/ 3365044 h 3482342"/>
              <a:gd name="connsiteX103" fmla="*/ 349402 w 12192000"/>
              <a:gd name="connsiteY103" fmla="*/ 3380897 h 3482342"/>
              <a:gd name="connsiteX104" fmla="*/ 192183 w 12192000"/>
              <a:gd name="connsiteY104" fmla="*/ 3460075 h 3482342"/>
              <a:gd name="connsiteX105" fmla="*/ 46713 w 12192000"/>
              <a:gd name="connsiteY105" fmla="*/ 3462986 h 3482342"/>
              <a:gd name="connsiteX106" fmla="*/ 2765 w 12192000"/>
              <a:gd name="connsiteY106" fmla="*/ 3480770 h 3482342"/>
              <a:gd name="connsiteX107" fmla="*/ 0 w 12192000"/>
              <a:gd name="connsiteY107" fmla="*/ 3482342 h 3482342"/>
              <a:gd name="connsiteX108" fmla="*/ 0 w 12192000"/>
              <a:gd name="connsiteY10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26060 w 12192000"/>
              <a:gd name="connsiteY54" fmla="*/ 1947126 h 3482342"/>
              <a:gd name="connsiteX55" fmla="*/ 8430392 w 12192000"/>
              <a:gd name="connsiteY55" fmla="*/ 1898567 h 3482342"/>
              <a:gd name="connsiteX56" fmla="*/ 8345228 w 12192000"/>
              <a:gd name="connsiteY56" fmla="*/ 1939822 h 3482342"/>
              <a:gd name="connsiteX57" fmla="*/ 8236214 w 12192000"/>
              <a:gd name="connsiteY57" fmla="*/ 1909725 h 3482342"/>
              <a:gd name="connsiteX58" fmla="*/ 8132104 w 12192000"/>
              <a:gd name="connsiteY58" fmla="*/ 1895727 h 3482342"/>
              <a:gd name="connsiteX59" fmla="*/ 7918078 w 12192000"/>
              <a:gd name="connsiteY59" fmla="*/ 1862668 h 3482342"/>
              <a:gd name="connsiteX60" fmla="*/ 7817899 w 12192000"/>
              <a:gd name="connsiteY60" fmla="*/ 1862176 h 3482342"/>
              <a:gd name="connsiteX61" fmla="*/ 7768994 w 12192000"/>
              <a:gd name="connsiteY61" fmla="*/ 1855721 h 3482342"/>
              <a:gd name="connsiteX62" fmla="*/ 7618027 w 12192000"/>
              <a:gd name="connsiteY62" fmla="*/ 1830959 h 3482342"/>
              <a:gd name="connsiteX63" fmla="*/ 7449425 w 12192000"/>
              <a:gd name="connsiteY63" fmla="*/ 1810910 h 3482342"/>
              <a:gd name="connsiteX64" fmla="*/ 7342915 w 12192000"/>
              <a:gd name="connsiteY64" fmla="*/ 1819827 h 3482342"/>
              <a:gd name="connsiteX65" fmla="*/ 7255191 w 12192000"/>
              <a:gd name="connsiteY65" fmla="*/ 1834354 h 3482342"/>
              <a:gd name="connsiteX66" fmla="*/ 7131205 w 12192000"/>
              <a:gd name="connsiteY66" fmla="*/ 1845557 h 3482342"/>
              <a:gd name="connsiteX67" fmla="*/ 6917124 w 12192000"/>
              <a:gd name="connsiteY67" fmla="*/ 1837109 h 3482342"/>
              <a:gd name="connsiteX68" fmla="*/ 6837145 w 12192000"/>
              <a:gd name="connsiteY68" fmla="*/ 1870724 h 3482342"/>
              <a:gd name="connsiteX69" fmla="*/ 6753991 w 12192000"/>
              <a:gd name="connsiteY69" fmla="*/ 1860969 h 3482342"/>
              <a:gd name="connsiteX70" fmla="*/ 6727754 w 12192000"/>
              <a:gd name="connsiteY70" fmla="*/ 1882372 h 3482342"/>
              <a:gd name="connsiteX71" fmla="*/ 6723371 w 12192000"/>
              <a:gd name="connsiteY71" fmla="*/ 1886494 h 3482342"/>
              <a:gd name="connsiteX72" fmla="*/ 6702779 w 12192000"/>
              <a:gd name="connsiteY72" fmla="*/ 1893601 h 3482342"/>
              <a:gd name="connsiteX73" fmla="*/ 6700779 w 12192000"/>
              <a:gd name="connsiteY73" fmla="*/ 1907344 h 3482342"/>
              <a:gd name="connsiteX74" fmla="*/ 6672513 w 12192000"/>
              <a:gd name="connsiteY74" fmla="*/ 1926452 h 3482342"/>
              <a:gd name="connsiteX75" fmla="*/ 6633549 w 12192000"/>
              <a:gd name="connsiteY75" fmla="*/ 1936255 h 3482342"/>
              <a:gd name="connsiteX76" fmla="*/ 6444344 w 12192000"/>
              <a:gd name="connsiteY76" fmla="*/ 1969663 h 3482342"/>
              <a:gd name="connsiteX77" fmla="*/ 6333446 w 12192000"/>
              <a:gd name="connsiteY77" fmla="*/ 1997163 h 3482342"/>
              <a:gd name="connsiteX78" fmla="*/ 6294933 w 12192000"/>
              <a:gd name="connsiteY78" fmla="*/ 2019412 h 3482342"/>
              <a:gd name="connsiteX79" fmla="*/ 6238719 w 12192000"/>
              <a:gd name="connsiteY79" fmla="*/ 2042547 h 3482342"/>
              <a:gd name="connsiteX80" fmla="*/ 6142310 w 12192000"/>
              <a:gd name="connsiteY80" fmla="*/ 2092510 h 3482342"/>
              <a:gd name="connsiteX81" fmla="*/ 6007916 w 12192000"/>
              <a:gd name="connsiteY81" fmla="*/ 2143752 h 3482342"/>
              <a:gd name="connsiteX82" fmla="*/ 5894610 w 12192000"/>
              <a:gd name="connsiteY82" fmla="*/ 2130684 h 3482342"/>
              <a:gd name="connsiteX83" fmla="*/ 5817682 w 12192000"/>
              <a:gd name="connsiteY83" fmla="*/ 2157358 h 3482342"/>
              <a:gd name="connsiteX84" fmla="*/ 5591469 w 12192000"/>
              <a:gd name="connsiteY84" fmla="*/ 2178389 h 3482342"/>
              <a:gd name="connsiteX85" fmla="*/ 5414282 w 12192000"/>
              <a:gd name="connsiteY85" fmla="*/ 2183070 h 3482342"/>
              <a:gd name="connsiteX86" fmla="*/ 5368369 w 12192000"/>
              <a:gd name="connsiteY86" fmla="*/ 2204272 h 3482342"/>
              <a:gd name="connsiteX87" fmla="*/ 5291263 w 12192000"/>
              <a:gd name="connsiteY87" fmla="*/ 2239182 h 3482342"/>
              <a:gd name="connsiteX88" fmla="*/ 5240857 w 12192000"/>
              <a:gd name="connsiteY88" fmla="*/ 2289444 h 3482342"/>
              <a:gd name="connsiteX89" fmla="*/ 5173523 w 12192000"/>
              <a:gd name="connsiteY89" fmla="*/ 2309057 h 3482342"/>
              <a:gd name="connsiteX90" fmla="*/ 5148543 w 12192000"/>
              <a:gd name="connsiteY90" fmla="*/ 2282356 h 3482342"/>
              <a:gd name="connsiteX91" fmla="*/ 5079548 w 12192000"/>
              <a:gd name="connsiteY91" fmla="*/ 2313485 h 3482342"/>
              <a:gd name="connsiteX92" fmla="*/ 4975908 w 12192000"/>
              <a:gd name="connsiteY92" fmla="*/ 2364128 h 3482342"/>
              <a:gd name="connsiteX93" fmla="*/ 4913723 w 12192000"/>
              <a:gd name="connsiteY93" fmla="*/ 2385265 h 3482342"/>
              <a:gd name="connsiteX94" fmla="*/ 4746485 w 12192000"/>
              <a:gd name="connsiteY94" fmla="*/ 2451769 h 3482342"/>
              <a:gd name="connsiteX95" fmla="*/ 4681588 w 12192000"/>
              <a:gd name="connsiteY95" fmla="*/ 2467494 h 3482342"/>
              <a:gd name="connsiteX96" fmla="*/ 1783655 w 12192000"/>
              <a:gd name="connsiteY96" fmla="*/ 3163860 h 3482342"/>
              <a:gd name="connsiteX97" fmla="*/ 1325955 w 12192000"/>
              <a:gd name="connsiteY97" fmla="*/ 3176692 h 3482342"/>
              <a:gd name="connsiteX98" fmla="*/ 1190384 w 12192000"/>
              <a:gd name="connsiteY98" fmla="*/ 3203504 h 3482342"/>
              <a:gd name="connsiteX99" fmla="*/ 1094537 w 12192000"/>
              <a:gd name="connsiteY99" fmla="*/ 3229469 h 3482342"/>
              <a:gd name="connsiteX100" fmla="*/ 779276 w 12192000"/>
              <a:gd name="connsiteY100" fmla="*/ 3327290 h 3482342"/>
              <a:gd name="connsiteX101" fmla="*/ 600378 w 12192000"/>
              <a:gd name="connsiteY101" fmla="*/ 3335250 h 3482342"/>
              <a:gd name="connsiteX102" fmla="*/ 493457 w 12192000"/>
              <a:gd name="connsiteY102" fmla="*/ 3365044 h 3482342"/>
              <a:gd name="connsiteX103" fmla="*/ 349402 w 12192000"/>
              <a:gd name="connsiteY103" fmla="*/ 3380897 h 3482342"/>
              <a:gd name="connsiteX104" fmla="*/ 192183 w 12192000"/>
              <a:gd name="connsiteY104" fmla="*/ 3460075 h 3482342"/>
              <a:gd name="connsiteX105" fmla="*/ 46713 w 12192000"/>
              <a:gd name="connsiteY105" fmla="*/ 3462986 h 3482342"/>
              <a:gd name="connsiteX106" fmla="*/ 2765 w 12192000"/>
              <a:gd name="connsiteY106" fmla="*/ 3480770 h 3482342"/>
              <a:gd name="connsiteX107" fmla="*/ 0 w 12192000"/>
              <a:gd name="connsiteY107" fmla="*/ 3482342 h 3482342"/>
              <a:gd name="connsiteX108" fmla="*/ 0 w 12192000"/>
              <a:gd name="connsiteY10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30392 w 12192000"/>
              <a:gd name="connsiteY54" fmla="*/ 1898567 h 3482342"/>
              <a:gd name="connsiteX55" fmla="*/ 8345228 w 12192000"/>
              <a:gd name="connsiteY55" fmla="*/ 1939822 h 3482342"/>
              <a:gd name="connsiteX56" fmla="*/ 8236214 w 12192000"/>
              <a:gd name="connsiteY56" fmla="*/ 1909725 h 3482342"/>
              <a:gd name="connsiteX57" fmla="*/ 8132104 w 12192000"/>
              <a:gd name="connsiteY57" fmla="*/ 1895727 h 3482342"/>
              <a:gd name="connsiteX58" fmla="*/ 7918078 w 12192000"/>
              <a:gd name="connsiteY58" fmla="*/ 1862668 h 3482342"/>
              <a:gd name="connsiteX59" fmla="*/ 7817899 w 12192000"/>
              <a:gd name="connsiteY59" fmla="*/ 1862176 h 3482342"/>
              <a:gd name="connsiteX60" fmla="*/ 7768994 w 12192000"/>
              <a:gd name="connsiteY60" fmla="*/ 1855721 h 3482342"/>
              <a:gd name="connsiteX61" fmla="*/ 7618027 w 12192000"/>
              <a:gd name="connsiteY61" fmla="*/ 1830959 h 3482342"/>
              <a:gd name="connsiteX62" fmla="*/ 7449425 w 12192000"/>
              <a:gd name="connsiteY62" fmla="*/ 1810910 h 3482342"/>
              <a:gd name="connsiteX63" fmla="*/ 7342915 w 12192000"/>
              <a:gd name="connsiteY63" fmla="*/ 1819827 h 3482342"/>
              <a:gd name="connsiteX64" fmla="*/ 7255191 w 12192000"/>
              <a:gd name="connsiteY64" fmla="*/ 1834354 h 3482342"/>
              <a:gd name="connsiteX65" fmla="*/ 7131205 w 12192000"/>
              <a:gd name="connsiteY65" fmla="*/ 1845557 h 3482342"/>
              <a:gd name="connsiteX66" fmla="*/ 6917124 w 12192000"/>
              <a:gd name="connsiteY66" fmla="*/ 1837109 h 3482342"/>
              <a:gd name="connsiteX67" fmla="*/ 6837145 w 12192000"/>
              <a:gd name="connsiteY67" fmla="*/ 1870724 h 3482342"/>
              <a:gd name="connsiteX68" fmla="*/ 6753991 w 12192000"/>
              <a:gd name="connsiteY68" fmla="*/ 1860969 h 3482342"/>
              <a:gd name="connsiteX69" fmla="*/ 6727754 w 12192000"/>
              <a:gd name="connsiteY69" fmla="*/ 1882372 h 3482342"/>
              <a:gd name="connsiteX70" fmla="*/ 6723371 w 12192000"/>
              <a:gd name="connsiteY70" fmla="*/ 1886494 h 3482342"/>
              <a:gd name="connsiteX71" fmla="*/ 6702779 w 12192000"/>
              <a:gd name="connsiteY71" fmla="*/ 1893601 h 3482342"/>
              <a:gd name="connsiteX72" fmla="*/ 6700779 w 12192000"/>
              <a:gd name="connsiteY72" fmla="*/ 1907344 h 3482342"/>
              <a:gd name="connsiteX73" fmla="*/ 6672513 w 12192000"/>
              <a:gd name="connsiteY73" fmla="*/ 1926452 h 3482342"/>
              <a:gd name="connsiteX74" fmla="*/ 6633549 w 12192000"/>
              <a:gd name="connsiteY74" fmla="*/ 1936255 h 3482342"/>
              <a:gd name="connsiteX75" fmla="*/ 6444344 w 12192000"/>
              <a:gd name="connsiteY75" fmla="*/ 1969663 h 3482342"/>
              <a:gd name="connsiteX76" fmla="*/ 6333446 w 12192000"/>
              <a:gd name="connsiteY76" fmla="*/ 1997163 h 3482342"/>
              <a:gd name="connsiteX77" fmla="*/ 6294933 w 12192000"/>
              <a:gd name="connsiteY77" fmla="*/ 2019412 h 3482342"/>
              <a:gd name="connsiteX78" fmla="*/ 6238719 w 12192000"/>
              <a:gd name="connsiteY78" fmla="*/ 2042547 h 3482342"/>
              <a:gd name="connsiteX79" fmla="*/ 6142310 w 12192000"/>
              <a:gd name="connsiteY79" fmla="*/ 2092510 h 3482342"/>
              <a:gd name="connsiteX80" fmla="*/ 6007916 w 12192000"/>
              <a:gd name="connsiteY80" fmla="*/ 2143752 h 3482342"/>
              <a:gd name="connsiteX81" fmla="*/ 5894610 w 12192000"/>
              <a:gd name="connsiteY81" fmla="*/ 2130684 h 3482342"/>
              <a:gd name="connsiteX82" fmla="*/ 5817682 w 12192000"/>
              <a:gd name="connsiteY82" fmla="*/ 2157358 h 3482342"/>
              <a:gd name="connsiteX83" fmla="*/ 5591469 w 12192000"/>
              <a:gd name="connsiteY83" fmla="*/ 2178389 h 3482342"/>
              <a:gd name="connsiteX84" fmla="*/ 5414282 w 12192000"/>
              <a:gd name="connsiteY84" fmla="*/ 2183070 h 3482342"/>
              <a:gd name="connsiteX85" fmla="*/ 5368369 w 12192000"/>
              <a:gd name="connsiteY85" fmla="*/ 2204272 h 3482342"/>
              <a:gd name="connsiteX86" fmla="*/ 5291263 w 12192000"/>
              <a:gd name="connsiteY86" fmla="*/ 2239182 h 3482342"/>
              <a:gd name="connsiteX87" fmla="*/ 5240857 w 12192000"/>
              <a:gd name="connsiteY87" fmla="*/ 2289444 h 3482342"/>
              <a:gd name="connsiteX88" fmla="*/ 5173523 w 12192000"/>
              <a:gd name="connsiteY88" fmla="*/ 2309057 h 3482342"/>
              <a:gd name="connsiteX89" fmla="*/ 5148543 w 12192000"/>
              <a:gd name="connsiteY89" fmla="*/ 2282356 h 3482342"/>
              <a:gd name="connsiteX90" fmla="*/ 5079548 w 12192000"/>
              <a:gd name="connsiteY90" fmla="*/ 2313485 h 3482342"/>
              <a:gd name="connsiteX91" fmla="*/ 4975908 w 12192000"/>
              <a:gd name="connsiteY91" fmla="*/ 2364128 h 3482342"/>
              <a:gd name="connsiteX92" fmla="*/ 4913723 w 12192000"/>
              <a:gd name="connsiteY92" fmla="*/ 2385265 h 3482342"/>
              <a:gd name="connsiteX93" fmla="*/ 4746485 w 12192000"/>
              <a:gd name="connsiteY93" fmla="*/ 2451769 h 3482342"/>
              <a:gd name="connsiteX94" fmla="*/ 4681588 w 12192000"/>
              <a:gd name="connsiteY94" fmla="*/ 2467494 h 3482342"/>
              <a:gd name="connsiteX95" fmla="*/ 1783655 w 12192000"/>
              <a:gd name="connsiteY95" fmla="*/ 3163860 h 3482342"/>
              <a:gd name="connsiteX96" fmla="*/ 1325955 w 12192000"/>
              <a:gd name="connsiteY96" fmla="*/ 3176692 h 3482342"/>
              <a:gd name="connsiteX97" fmla="*/ 1190384 w 12192000"/>
              <a:gd name="connsiteY97" fmla="*/ 3203504 h 3482342"/>
              <a:gd name="connsiteX98" fmla="*/ 1094537 w 12192000"/>
              <a:gd name="connsiteY98" fmla="*/ 3229469 h 3482342"/>
              <a:gd name="connsiteX99" fmla="*/ 779276 w 12192000"/>
              <a:gd name="connsiteY99" fmla="*/ 3327290 h 3482342"/>
              <a:gd name="connsiteX100" fmla="*/ 600378 w 12192000"/>
              <a:gd name="connsiteY100" fmla="*/ 3335250 h 3482342"/>
              <a:gd name="connsiteX101" fmla="*/ 493457 w 12192000"/>
              <a:gd name="connsiteY101" fmla="*/ 3365044 h 3482342"/>
              <a:gd name="connsiteX102" fmla="*/ 349402 w 12192000"/>
              <a:gd name="connsiteY102" fmla="*/ 3380897 h 3482342"/>
              <a:gd name="connsiteX103" fmla="*/ 192183 w 12192000"/>
              <a:gd name="connsiteY103" fmla="*/ 3460075 h 3482342"/>
              <a:gd name="connsiteX104" fmla="*/ 46713 w 12192000"/>
              <a:gd name="connsiteY104" fmla="*/ 3462986 h 3482342"/>
              <a:gd name="connsiteX105" fmla="*/ 2765 w 12192000"/>
              <a:gd name="connsiteY105" fmla="*/ 3480770 h 3482342"/>
              <a:gd name="connsiteX106" fmla="*/ 0 w 12192000"/>
              <a:gd name="connsiteY106" fmla="*/ 3482342 h 3482342"/>
              <a:gd name="connsiteX107" fmla="*/ 0 w 12192000"/>
              <a:gd name="connsiteY107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6797 w 12192000"/>
              <a:gd name="connsiteY23" fmla="*/ 13505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36742 w 12192000"/>
              <a:gd name="connsiteY54" fmla="*/ 1923967 h 3482342"/>
              <a:gd name="connsiteX55" fmla="*/ 8345228 w 12192000"/>
              <a:gd name="connsiteY55" fmla="*/ 1939822 h 3482342"/>
              <a:gd name="connsiteX56" fmla="*/ 8236214 w 12192000"/>
              <a:gd name="connsiteY56" fmla="*/ 1909725 h 3482342"/>
              <a:gd name="connsiteX57" fmla="*/ 8132104 w 12192000"/>
              <a:gd name="connsiteY57" fmla="*/ 1895727 h 3482342"/>
              <a:gd name="connsiteX58" fmla="*/ 7918078 w 12192000"/>
              <a:gd name="connsiteY58" fmla="*/ 1862668 h 3482342"/>
              <a:gd name="connsiteX59" fmla="*/ 7817899 w 12192000"/>
              <a:gd name="connsiteY59" fmla="*/ 1862176 h 3482342"/>
              <a:gd name="connsiteX60" fmla="*/ 7768994 w 12192000"/>
              <a:gd name="connsiteY60" fmla="*/ 1855721 h 3482342"/>
              <a:gd name="connsiteX61" fmla="*/ 7618027 w 12192000"/>
              <a:gd name="connsiteY61" fmla="*/ 1830959 h 3482342"/>
              <a:gd name="connsiteX62" fmla="*/ 7449425 w 12192000"/>
              <a:gd name="connsiteY62" fmla="*/ 1810910 h 3482342"/>
              <a:gd name="connsiteX63" fmla="*/ 7342915 w 12192000"/>
              <a:gd name="connsiteY63" fmla="*/ 1819827 h 3482342"/>
              <a:gd name="connsiteX64" fmla="*/ 7255191 w 12192000"/>
              <a:gd name="connsiteY64" fmla="*/ 1834354 h 3482342"/>
              <a:gd name="connsiteX65" fmla="*/ 7131205 w 12192000"/>
              <a:gd name="connsiteY65" fmla="*/ 1845557 h 3482342"/>
              <a:gd name="connsiteX66" fmla="*/ 6917124 w 12192000"/>
              <a:gd name="connsiteY66" fmla="*/ 1837109 h 3482342"/>
              <a:gd name="connsiteX67" fmla="*/ 6837145 w 12192000"/>
              <a:gd name="connsiteY67" fmla="*/ 1870724 h 3482342"/>
              <a:gd name="connsiteX68" fmla="*/ 6753991 w 12192000"/>
              <a:gd name="connsiteY68" fmla="*/ 1860969 h 3482342"/>
              <a:gd name="connsiteX69" fmla="*/ 6727754 w 12192000"/>
              <a:gd name="connsiteY69" fmla="*/ 1882372 h 3482342"/>
              <a:gd name="connsiteX70" fmla="*/ 6723371 w 12192000"/>
              <a:gd name="connsiteY70" fmla="*/ 1886494 h 3482342"/>
              <a:gd name="connsiteX71" fmla="*/ 6702779 w 12192000"/>
              <a:gd name="connsiteY71" fmla="*/ 1893601 h 3482342"/>
              <a:gd name="connsiteX72" fmla="*/ 6700779 w 12192000"/>
              <a:gd name="connsiteY72" fmla="*/ 1907344 h 3482342"/>
              <a:gd name="connsiteX73" fmla="*/ 6672513 w 12192000"/>
              <a:gd name="connsiteY73" fmla="*/ 1926452 h 3482342"/>
              <a:gd name="connsiteX74" fmla="*/ 6633549 w 12192000"/>
              <a:gd name="connsiteY74" fmla="*/ 1936255 h 3482342"/>
              <a:gd name="connsiteX75" fmla="*/ 6444344 w 12192000"/>
              <a:gd name="connsiteY75" fmla="*/ 1969663 h 3482342"/>
              <a:gd name="connsiteX76" fmla="*/ 6333446 w 12192000"/>
              <a:gd name="connsiteY76" fmla="*/ 1997163 h 3482342"/>
              <a:gd name="connsiteX77" fmla="*/ 6294933 w 12192000"/>
              <a:gd name="connsiteY77" fmla="*/ 2019412 h 3482342"/>
              <a:gd name="connsiteX78" fmla="*/ 6238719 w 12192000"/>
              <a:gd name="connsiteY78" fmla="*/ 2042547 h 3482342"/>
              <a:gd name="connsiteX79" fmla="*/ 6142310 w 12192000"/>
              <a:gd name="connsiteY79" fmla="*/ 2092510 h 3482342"/>
              <a:gd name="connsiteX80" fmla="*/ 6007916 w 12192000"/>
              <a:gd name="connsiteY80" fmla="*/ 2143752 h 3482342"/>
              <a:gd name="connsiteX81" fmla="*/ 5894610 w 12192000"/>
              <a:gd name="connsiteY81" fmla="*/ 2130684 h 3482342"/>
              <a:gd name="connsiteX82" fmla="*/ 5817682 w 12192000"/>
              <a:gd name="connsiteY82" fmla="*/ 2157358 h 3482342"/>
              <a:gd name="connsiteX83" fmla="*/ 5591469 w 12192000"/>
              <a:gd name="connsiteY83" fmla="*/ 2178389 h 3482342"/>
              <a:gd name="connsiteX84" fmla="*/ 5414282 w 12192000"/>
              <a:gd name="connsiteY84" fmla="*/ 2183070 h 3482342"/>
              <a:gd name="connsiteX85" fmla="*/ 5368369 w 12192000"/>
              <a:gd name="connsiteY85" fmla="*/ 2204272 h 3482342"/>
              <a:gd name="connsiteX86" fmla="*/ 5291263 w 12192000"/>
              <a:gd name="connsiteY86" fmla="*/ 2239182 h 3482342"/>
              <a:gd name="connsiteX87" fmla="*/ 5240857 w 12192000"/>
              <a:gd name="connsiteY87" fmla="*/ 2289444 h 3482342"/>
              <a:gd name="connsiteX88" fmla="*/ 5173523 w 12192000"/>
              <a:gd name="connsiteY88" fmla="*/ 2309057 h 3482342"/>
              <a:gd name="connsiteX89" fmla="*/ 5148543 w 12192000"/>
              <a:gd name="connsiteY89" fmla="*/ 2282356 h 3482342"/>
              <a:gd name="connsiteX90" fmla="*/ 5079548 w 12192000"/>
              <a:gd name="connsiteY90" fmla="*/ 2313485 h 3482342"/>
              <a:gd name="connsiteX91" fmla="*/ 4975908 w 12192000"/>
              <a:gd name="connsiteY91" fmla="*/ 2364128 h 3482342"/>
              <a:gd name="connsiteX92" fmla="*/ 4913723 w 12192000"/>
              <a:gd name="connsiteY92" fmla="*/ 2385265 h 3482342"/>
              <a:gd name="connsiteX93" fmla="*/ 4746485 w 12192000"/>
              <a:gd name="connsiteY93" fmla="*/ 2451769 h 3482342"/>
              <a:gd name="connsiteX94" fmla="*/ 4681588 w 12192000"/>
              <a:gd name="connsiteY94" fmla="*/ 2467494 h 3482342"/>
              <a:gd name="connsiteX95" fmla="*/ 1783655 w 12192000"/>
              <a:gd name="connsiteY95" fmla="*/ 3163860 h 3482342"/>
              <a:gd name="connsiteX96" fmla="*/ 1325955 w 12192000"/>
              <a:gd name="connsiteY96" fmla="*/ 3176692 h 3482342"/>
              <a:gd name="connsiteX97" fmla="*/ 1190384 w 12192000"/>
              <a:gd name="connsiteY97" fmla="*/ 3203504 h 3482342"/>
              <a:gd name="connsiteX98" fmla="*/ 1094537 w 12192000"/>
              <a:gd name="connsiteY98" fmla="*/ 3229469 h 3482342"/>
              <a:gd name="connsiteX99" fmla="*/ 779276 w 12192000"/>
              <a:gd name="connsiteY99" fmla="*/ 3327290 h 3482342"/>
              <a:gd name="connsiteX100" fmla="*/ 600378 w 12192000"/>
              <a:gd name="connsiteY100" fmla="*/ 3335250 h 3482342"/>
              <a:gd name="connsiteX101" fmla="*/ 493457 w 12192000"/>
              <a:gd name="connsiteY101" fmla="*/ 3365044 h 3482342"/>
              <a:gd name="connsiteX102" fmla="*/ 349402 w 12192000"/>
              <a:gd name="connsiteY102" fmla="*/ 3380897 h 3482342"/>
              <a:gd name="connsiteX103" fmla="*/ 192183 w 12192000"/>
              <a:gd name="connsiteY103" fmla="*/ 3460075 h 3482342"/>
              <a:gd name="connsiteX104" fmla="*/ 46713 w 12192000"/>
              <a:gd name="connsiteY104" fmla="*/ 3462986 h 3482342"/>
              <a:gd name="connsiteX105" fmla="*/ 2765 w 12192000"/>
              <a:gd name="connsiteY105" fmla="*/ 3480770 h 3482342"/>
              <a:gd name="connsiteX106" fmla="*/ 0 w 12192000"/>
              <a:gd name="connsiteY106" fmla="*/ 3482342 h 3482342"/>
              <a:gd name="connsiteX107" fmla="*/ 0 w 12192000"/>
              <a:gd name="connsiteY107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65056 w 12192000"/>
              <a:gd name="connsiteY17" fmla="*/ 804087 h 3482342"/>
              <a:gd name="connsiteX18" fmla="*/ 11294073 w 12192000"/>
              <a:gd name="connsiteY18" fmla="*/ 897260 h 3482342"/>
              <a:gd name="connsiteX19" fmla="*/ 11228040 w 12192000"/>
              <a:gd name="connsiteY19" fmla="*/ 958953 h 3482342"/>
              <a:gd name="connsiteX20" fmla="*/ 11193568 w 12192000"/>
              <a:gd name="connsiteY20" fmla="*/ 982314 h 3482342"/>
              <a:gd name="connsiteX21" fmla="*/ 11139869 w 12192000"/>
              <a:gd name="connsiteY21" fmla="*/ 1126133 h 3482342"/>
              <a:gd name="connsiteX22" fmla="*/ 11003287 w 12192000"/>
              <a:gd name="connsiteY22" fmla="*/ 1243468 h 3482342"/>
              <a:gd name="connsiteX23" fmla="*/ 10930447 w 12192000"/>
              <a:gd name="connsiteY23" fmla="*/ 1287088 h 3482342"/>
              <a:gd name="connsiteX24" fmla="*/ 10832727 w 12192000"/>
              <a:gd name="connsiteY24" fmla="*/ 1341335 h 3482342"/>
              <a:gd name="connsiteX25" fmla="*/ 10720408 w 12192000"/>
              <a:gd name="connsiteY25" fmla="*/ 1344999 h 3482342"/>
              <a:gd name="connsiteX26" fmla="*/ 10635456 w 12192000"/>
              <a:gd name="connsiteY26" fmla="*/ 1337688 h 3482342"/>
              <a:gd name="connsiteX27" fmla="*/ 10629954 w 12192000"/>
              <a:gd name="connsiteY27" fmla="*/ 1330628 h 3482342"/>
              <a:gd name="connsiteX28" fmla="*/ 10623883 w 12192000"/>
              <a:gd name="connsiteY28" fmla="*/ 1332776 h 3482342"/>
              <a:gd name="connsiteX29" fmla="*/ 10622090 w 12192000"/>
              <a:gd name="connsiteY29" fmla="*/ 1341385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264922 w 12192000"/>
              <a:gd name="connsiteY35" fmla="*/ 1472107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524524 w 12192000"/>
              <a:gd name="connsiteY53" fmla="*/ 1902425 h 3482342"/>
              <a:gd name="connsiteX54" fmla="*/ 8436742 w 12192000"/>
              <a:gd name="connsiteY54" fmla="*/ 1923967 h 3482342"/>
              <a:gd name="connsiteX55" fmla="*/ 8345228 w 12192000"/>
              <a:gd name="connsiteY55" fmla="*/ 1939822 h 3482342"/>
              <a:gd name="connsiteX56" fmla="*/ 8236214 w 12192000"/>
              <a:gd name="connsiteY56" fmla="*/ 1909725 h 3482342"/>
              <a:gd name="connsiteX57" fmla="*/ 8132104 w 12192000"/>
              <a:gd name="connsiteY57" fmla="*/ 1895727 h 3482342"/>
              <a:gd name="connsiteX58" fmla="*/ 7918078 w 12192000"/>
              <a:gd name="connsiteY58" fmla="*/ 1862668 h 3482342"/>
              <a:gd name="connsiteX59" fmla="*/ 7817899 w 12192000"/>
              <a:gd name="connsiteY59" fmla="*/ 1862176 h 3482342"/>
              <a:gd name="connsiteX60" fmla="*/ 7768994 w 12192000"/>
              <a:gd name="connsiteY60" fmla="*/ 1855721 h 3482342"/>
              <a:gd name="connsiteX61" fmla="*/ 7618027 w 12192000"/>
              <a:gd name="connsiteY61" fmla="*/ 1830959 h 3482342"/>
              <a:gd name="connsiteX62" fmla="*/ 7449425 w 12192000"/>
              <a:gd name="connsiteY62" fmla="*/ 1810910 h 3482342"/>
              <a:gd name="connsiteX63" fmla="*/ 7342915 w 12192000"/>
              <a:gd name="connsiteY63" fmla="*/ 1819827 h 3482342"/>
              <a:gd name="connsiteX64" fmla="*/ 7255191 w 12192000"/>
              <a:gd name="connsiteY64" fmla="*/ 1834354 h 3482342"/>
              <a:gd name="connsiteX65" fmla="*/ 7131205 w 12192000"/>
              <a:gd name="connsiteY65" fmla="*/ 1845557 h 3482342"/>
              <a:gd name="connsiteX66" fmla="*/ 6917124 w 12192000"/>
              <a:gd name="connsiteY66" fmla="*/ 1837109 h 3482342"/>
              <a:gd name="connsiteX67" fmla="*/ 6837145 w 12192000"/>
              <a:gd name="connsiteY67" fmla="*/ 1870724 h 3482342"/>
              <a:gd name="connsiteX68" fmla="*/ 6753991 w 12192000"/>
              <a:gd name="connsiteY68" fmla="*/ 1860969 h 3482342"/>
              <a:gd name="connsiteX69" fmla="*/ 6727754 w 12192000"/>
              <a:gd name="connsiteY69" fmla="*/ 1882372 h 3482342"/>
              <a:gd name="connsiteX70" fmla="*/ 6723371 w 12192000"/>
              <a:gd name="connsiteY70" fmla="*/ 1886494 h 3482342"/>
              <a:gd name="connsiteX71" fmla="*/ 6702779 w 12192000"/>
              <a:gd name="connsiteY71" fmla="*/ 1893601 h 3482342"/>
              <a:gd name="connsiteX72" fmla="*/ 6700779 w 12192000"/>
              <a:gd name="connsiteY72" fmla="*/ 1907344 h 3482342"/>
              <a:gd name="connsiteX73" fmla="*/ 6672513 w 12192000"/>
              <a:gd name="connsiteY73" fmla="*/ 1926452 h 3482342"/>
              <a:gd name="connsiteX74" fmla="*/ 6633549 w 12192000"/>
              <a:gd name="connsiteY74" fmla="*/ 1936255 h 3482342"/>
              <a:gd name="connsiteX75" fmla="*/ 6444344 w 12192000"/>
              <a:gd name="connsiteY75" fmla="*/ 1969663 h 3482342"/>
              <a:gd name="connsiteX76" fmla="*/ 6333446 w 12192000"/>
              <a:gd name="connsiteY76" fmla="*/ 1997163 h 3482342"/>
              <a:gd name="connsiteX77" fmla="*/ 6294933 w 12192000"/>
              <a:gd name="connsiteY77" fmla="*/ 2019412 h 3482342"/>
              <a:gd name="connsiteX78" fmla="*/ 6238719 w 12192000"/>
              <a:gd name="connsiteY78" fmla="*/ 2042547 h 3482342"/>
              <a:gd name="connsiteX79" fmla="*/ 6142310 w 12192000"/>
              <a:gd name="connsiteY79" fmla="*/ 2092510 h 3482342"/>
              <a:gd name="connsiteX80" fmla="*/ 6007916 w 12192000"/>
              <a:gd name="connsiteY80" fmla="*/ 2143752 h 3482342"/>
              <a:gd name="connsiteX81" fmla="*/ 5894610 w 12192000"/>
              <a:gd name="connsiteY81" fmla="*/ 2130684 h 3482342"/>
              <a:gd name="connsiteX82" fmla="*/ 5817682 w 12192000"/>
              <a:gd name="connsiteY82" fmla="*/ 2157358 h 3482342"/>
              <a:gd name="connsiteX83" fmla="*/ 5591469 w 12192000"/>
              <a:gd name="connsiteY83" fmla="*/ 2178389 h 3482342"/>
              <a:gd name="connsiteX84" fmla="*/ 5414282 w 12192000"/>
              <a:gd name="connsiteY84" fmla="*/ 2183070 h 3482342"/>
              <a:gd name="connsiteX85" fmla="*/ 5368369 w 12192000"/>
              <a:gd name="connsiteY85" fmla="*/ 2204272 h 3482342"/>
              <a:gd name="connsiteX86" fmla="*/ 5291263 w 12192000"/>
              <a:gd name="connsiteY86" fmla="*/ 2239182 h 3482342"/>
              <a:gd name="connsiteX87" fmla="*/ 5240857 w 12192000"/>
              <a:gd name="connsiteY87" fmla="*/ 2289444 h 3482342"/>
              <a:gd name="connsiteX88" fmla="*/ 5173523 w 12192000"/>
              <a:gd name="connsiteY88" fmla="*/ 2309057 h 3482342"/>
              <a:gd name="connsiteX89" fmla="*/ 5148543 w 12192000"/>
              <a:gd name="connsiteY89" fmla="*/ 2282356 h 3482342"/>
              <a:gd name="connsiteX90" fmla="*/ 5079548 w 12192000"/>
              <a:gd name="connsiteY90" fmla="*/ 2313485 h 3482342"/>
              <a:gd name="connsiteX91" fmla="*/ 4975908 w 12192000"/>
              <a:gd name="connsiteY91" fmla="*/ 2364128 h 3482342"/>
              <a:gd name="connsiteX92" fmla="*/ 4913723 w 12192000"/>
              <a:gd name="connsiteY92" fmla="*/ 2385265 h 3482342"/>
              <a:gd name="connsiteX93" fmla="*/ 4746485 w 12192000"/>
              <a:gd name="connsiteY93" fmla="*/ 2451769 h 3482342"/>
              <a:gd name="connsiteX94" fmla="*/ 4681588 w 12192000"/>
              <a:gd name="connsiteY94" fmla="*/ 2467494 h 3482342"/>
              <a:gd name="connsiteX95" fmla="*/ 1783655 w 12192000"/>
              <a:gd name="connsiteY95" fmla="*/ 3163860 h 3482342"/>
              <a:gd name="connsiteX96" fmla="*/ 1325955 w 12192000"/>
              <a:gd name="connsiteY96" fmla="*/ 3176692 h 3482342"/>
              <a:gd name="connsiteX97" fmla="*/ 1190384 w 12192000"/>
              <a:gd name="connsiteY97" fmla="*/ 3203504 h 3482342"/>
              <a:gd name="connsiteX98" fmla="*/ 1094537 w 12192000"/>
              <a:gd name="connsiteY98" fmla="*/ 3229469 h 3482342"/>
              <a:gd name="connsiteX99" fmla="*/ 779276 w 12192000"/>
              <a:gd name="connsiteY99" fmla="*/ 3327290 h 3482342"/>
              <a:gd name="connsiteX100" fmla="*/ 600378 w 12192000"/>
              <a:gd name="connsiteY100" fmla="*/ 3335250 h 3482342"/>
              <a:gd name="connsiteX101" fmla="*/ 493457 w 12192000"/>
              <a:gd name="connsiteY101" fmla="*/ 3365044 h 3482342"/>
              <a:gd name="connsiteX102" fmla="*/ 349402 w 12192000"/>
              <a:gd name="connsiteY102" fmla="*/ 3380897 h 3482342"/>
              <a:gd name="connsiteX103" fmla="*/ 192183 w 12192000"/>
              <a:gd name="connsiteY103" fmla="*/ 3460075 h 3482342"/>
              <a:gd name="connsiteX104" fmla="*/ 46713 w 12192000"/>
              <a:gd name="connsiteY104" fmla="*/ 3462986 h 3482342"/>
              <a:gd name="connsiteX105" fmla="*/ 2765 w 12192000"/>
              <a:gd name="connsiteY105" fmla="*/ 3480770 h 3482342"/>
              <a:gd name="connsiteX106" fmla="*/ 0 w 12192000"/>
              <a:gd name="connsiteY106" fmla="*/ 3482342 h 3482342"/>
              <a:gd name="connsiteX107" fmla="*/ 0 w 12192000"/>
              <a:gd name="connsiteY107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294073 w 12192000"/>
              <a:gd name="connsiteY17" fmla="*/ 897260 h 3482342"/>
              <a:gd name="connsiteX18" fmla="*/ 11228040 w 12192000"/>
              <a:gd name="connsiteY18" fmla="*/ 958953 h 3482342"/>
              <a:gd name="connsiteX19" fmla="*/ 11193568 w 12192000"/>
              <a:gd name="connsiteY19" fmla="*/ 982314 h 3482342"/>
              <a:gd name="connsiteX20" fmla="*/ 11139869 w 12192000"/>
              <a:gd name="connsiteY20" fmla="*/ 1126133 h 3482342"/>
              <a:gd name="connsiteX21" fmla="*/ 11003287 w 12192000"/>
              <a:gd name="connsiteY21" fmla="*/ 1243468 h 3482342"/>
              <a:gd name="connsiteX22" fmla="*/ 10930447 w 12192000"/>
              <a:gd name="connsiteY22" fmla="*/ 1287088 h 3482342"/>
              <a:gd name="connsiteX23" fmla="*/ 10832727 w 12192000"/>
              <a:gd name="connsiteY23" fmla="*/ 1341335 h 3482342"/>
              <a:gd name="connsiteX24" fmla="*/ 10720408 w 12192000"/>
              <a:gd name="connsiteY24" fmla="*/ 1344999 h 3482342"/>
              <a:gd name="connsiteX25" fmla="*/ 10635456 w 12192000"/>
              <a:gd name="connsiteY25" fmla="*/ 1337688 h 3482342"/>
              <a:gd name="connsiteX26" fmla="*/ 10629954 w 12192000"/>
              <a:gd name="connsiteY26" fmla="*/ 1330628 h 3482342"/>
              <a:gd name="connsiteX27" fmla="*/ 10623883 w 12192000"/>
              <a:gd name="connsiteY27" fmla="*/ 1332776 h 3482342"/>
              <a:gd name="connsiteX28" fmla="*/ 10622090 w 12192000"/>
              <a:gd name="connsiteY28" fmla="*/ 1341385 h 3482342"/>
              <a:gd name="connsiteX29" fmla="*/ 10573203 w 12192000"/>
              <a:gd name="connsiteY29" fmla="*/ 1351996 h 3482342"/>
              <a:gd name="connsiteX30" fmla="*/ 10513263 w 12192000"/>
              <a:gd name="connsiteY30" fmla="*/ 1350756 h 3482342"/>
              <a:gd name="connsiteX31" fmla="*/ 10464012 w 12192000"/>
              <a:gd name="connsiteY31" fmla="*/ 1391778 h 3482342"/>
              <a:gd name="connsiteX32" fmla="*/ 10405409 w 12192000"/>
              <a:gd name="connsiteY32" fmla="*/ 1422789 h 3482342"/>
              <a:gd name="connsiteX33" fmla="*/ 10370530 w 12192000"/>
              <a:gd name="connsiteY33" fmla="*/ 1441596 h 3482342"/>
              <a:gd name="connsiteX34" fmla="*/ 10264922 w 12192000"/>
              <a:gd name="connsiteY34" fmla="*/ 1472107 h 3482342"/>
              <a:gd name="connsiteX35" fmla="*/ 10058690 w 12192000"/>
              <a:gd name="connsiteY35" fmla="*/ 1474888 h 3482342"/>
              <a:gd name="connsiteX36" fmla="*/ 10004424 w 12192000"/>
              <a:gd name="connsiteY36" fmla="*/ 1489801 h 3482342"/>
              <a:gd name="connsiteX37" fmla="*/ 9999951 w 12192000"/>
              <a:gd name="connsiteY37" fmla="*/ 1499127 h 3482342"/>
              <a:gd name="connsiteX38" fmla="*/ 9845462 w 12192000"/>
              <a:gd name="connsiteY38" fmla="*/ 1548192 h 3482342"/>
              <a:gd name="connsiteX39" fmla="*/ 9736156 w 12192000"/>
              <a:gd name="connsiteY39" fmla="*/ 1581928 h 3482342"/>
              <a:gd name="connsiteX40" fmla="*/ 9693355 w 12192000"/>
              <a:gd name="connsiteY40" fmla="*/ 1602632 h 3482342"/>
              <a:gd name="connsiteX41" fmla="*/ 9664242 w 12192000"/>
              <a:gd name="connsiteY41" fmla="*/ 1622075 h 3482342"/>
              <a:gd name="connsiteX42" fmla="*/ 9579195 w 12192000"/>
              <a:gd name="connsiteY42" fmla="*/ 1648017 h 3482342"/>
              <a:gd name="connsiteX43" fmla="*/ 9433652 w 12192000"/>
              <a:gd name="connsiteY43" fmla="*/ 1681174 h 3482342"/>
              <a:gd name="connsiteX44" fmla="*/ 9403775 w 12192000"/>
              <a:gd name="connsiteY44" fmla="*/ 1690403 h 3482342"/>
              <a:gd name="connsiteX45" fmla="*/ 9382503 w 12192000"/>
              <a:gd name="connsiteY45" fmla="*/ 1706957 h 3482342"/>
              <a:gd name="connsiteX46" fmla="*/ 9381410 w 12192000"/>
              <a:gd name="connsiteY46" fmla="*/ 1718312 h 3482342"/>
              <a:gd name="connsiteX47" fmla="*/ 9365685 w 12192000"/>
              <a:gd name="connsiteY47" fmla="*/ 1724772 h 3482342"/>
              <a:gd name="connsiteX48" fmla="*/ 9278020 w 12192000"/>
              <a:gd name="connsiteY48" fmla="*/ 1741161 h 3482342"/>
              <a:gd name="connsiteX49" fmla="*/ 9217145 w 12192000"/>
              <a:gd name="connsiteY49" fmla="*/ 1771195 h 3482342"/>
              <a:gd name="connsiteX50" fmla="*/ 8955875 w 12192000"/>
              <a:gd name="connsiteY50" fmla="*/ 1796806 h 3482342"/>
              <a:gd name="connsiteX51" fmla="*/ 8648415 w 12192000"/>
              <a:gd name="connsiteY51" fmla="*/ 1878623 h 3482342"/>
              <a:gd name="connsiteX52" fmla="*/ 8524524 w 12192000"/>
              <a:gd name="connsiteY52" fmla="*/ 1902425 h 3482342"/>
              <a:gd name="connsiteX53" fmla="*/ 8436742 w 12192000"/>
              <a:gd name="connsiteY53" fmla="*/ 1923967 h 3482342"/>
              <a:gd name="connsiteX54" fmla="*/ 8345228 w 12192000"/>
              <a:gd name="connsiteY54" fmla="*/ 1939822 h 3482342"/>
              <a:gd name="connsiteX55" fmla="*/ 8236214 w 12192000"/>
              <a:gd name="connsiteY55" fmla="*/ 1909725 h 3482342"/>
              <a:gd name="connsiteX56" fmla="*/ 8132104 w 12192000"/>
              <a:gd name="connsiteY56" fmla="*/ 1895727 h 3482342"/>
              <a:gd name="connsiteX57" fmla="*/ 7918078 w 12192000"/>
              <a:gd name="connsiteY57" fmla="*/ 1862668 h 3482342"/>
              <a:gd name="connsiteX58" fmla="*/ 7817899 w 12192000"/>
              <a:gd name="connsiteY58" fmla="*/ 1862176 h 3482342"/>
              <a:gd name="connsiteX59" fmla="*/ 7768994 w 12192000"/>
              <a:gd name="connsiteY59" fmla="*/ 1855721 h 3482342"/>
              <a:gd name="connsiteX60" fmla="*/ 7618027 w 12192000"/>
              <a:gd name="connsiteY60" fmla="*/ 1830959 h 3482342"/>
              <a:gd name="connsiteX61" fmla="*/ 7449425 w 12192000"/>
              <a:gd name="connsiteY61" fmla="*/ 1810910 h 3482342"/>
              <a:gd name="connsiteX62" fmla="*/ 7342915 w 12192000"/>
              <a:gd name="connsiteY62" fmla="*/ 1819827 h 3482342"/>
              <a:gd name="connsiteX63" fmla="*/ 7255191 w 12192000"/>
              <a:gd name="connsiteY63" fmla="*/ 1834354 h 3482342"/>
              <a:gd name="connsiteX64" fmla="*/ 7131205 w 12192000"/>
              <a:gd name="connsiteY64" fmla="*/ 1845557 h 3482342"/>
              <a:gd name="connsiteX65" fmla="*/ 6917124 w 12192000"/>
              <a:gd name="connsiteY65" fmla="*/ 1837109 h 3482342"/>
              <a:gd name="connsiteX66" fmla="*/ 6837145 w 12192000"/>
              <a:gd name="connsiteY66" fmla="*/ 1870724 h 3482342"/>
              <a:gd name="connsiteX67" fmla="*/ 6753991 w 12192000"/>
              <a:gd name="connsiteY67" fmla="*/ 1860969 h 3482342"/>
              <a:gd name="connsiteX68" fmla="*/ 6727754 w 12192000"/>
              <a:gd name="connsiteY68" fmla="*/ 1882372 h 3482342"/>
              <a:gd name="connsiteX69" fmla="*/ 6723371 w 12192000"/>
              <a:gd name="connsiteY69" fmla="*/ 1886494 h 3482342"/>
              <a:gd name="connsiteX70" fmla="*/ 6702779 w 12192000"/>
              <a:gd name="connsiteY70" fmla="*/ 1893601 h 3482342"/>
              <a:gd name="connsiteX71" fmla="*/ 6700779 w 12192000"/>
              <a:gd name="connsiteY71" fmla="*/ 1907344 h 3482342"/>
              <a:gd name="connsiteX72" fmla="*/ 6672513 w 12192000"/>
              <a:gd name="connsiteY72" fmla="*/ 1926452 h 3482342"/>
              <a:gd name="connsiteX73" fmla="*/ 6633549 w 12192000"/>
              <a:gd name="connsiteY73" fmla="*/ 1936255 h 3482342"/>
              <a:gd name="connsiteX74" fmla="*/ 6444344 w 12192000"/>
              <a:gd name="connsiteY74" fmla="*/ 1969663 h 3482342"/>
              <a:gd name="connsiteX75" fmla="*/ 6333446 w 12192000"/>
              <a:gd name="connsiteY75" fmla="*/ 1997163 h 3482342"/>
              <a:gd name="connsiteX76" fmla="*/ 6294933 w 12192000"/>
              <a:gd name="connsiteY76" fmla="*/ 2019412 h 3482342"/>
              <a:gd name="connsiteX77" fmla="*/ 6238719 w 12192000"/>
              <a:gd name="connsiteY77" fmla="*/ 2042547 h 3482342"/>
              <a:gd name="connsiteX78" fmla="*/ 6142310 w 12192000"/>
              <a:gd name="connsiteY78" fmla="*/ 2092510 h 3482342"/>
              <a:gd name="connsiteX79" fmla="*/ 6007916 w 12192000"/>
              <a:gd name="connsiteY79" fmla="*/ 2143752 h 3482342"/>
              <a:gd name="connsiteX80" fmla="*/ 5894610 w 12192000"/>
              <a:gd name="connsiteY80" fmla="*/ 2130684 h 3482342"/>
              <a:gd name="connsiteX81" fmla="*/ 5817682 w 12192000"/>
              <a:gd name="connsiteY81" fmla="*/ 2157358 h 3482342"/>
              <a:gd name="connsiteX82" fmla="*/ 5591469 w 12192000"/>
              <a:gd name="connsiteY82" fmla="*/ 2178389 h 3482342"/>
              <a:gd name="connsiteX83" fmla="*/ 5414282 w 12192000"/>
              <a:gd name="connsiteY83" fmla="*/ 2183070 h 3482342"/>
              <a:gd name="connsiteX84" fmla="*/ 5368369 w 12192000"/>
              <a:gd name="connsiteY84" fmla="*/ 2204272 h 3482342"/>
              <a:gd name="connsiteX85" fmla="*/ 5291263 w 12192000"/>
              <a:gd name="connsiteY85" fmla="*/ 2239182 h 3482342"/>
              <a:gd name="connsiteX86" fmla="*/ 5240857 w 12192000"/>
              <a:gd name="connsiteY86" fmla="*/ 2289444 h 3482342"/>
              <a:gd name="connsiteX87" fmla="*/ 5173523 w 12192000"/>
              <a:gd name="connsiteY87" fmla="*/ 2309057 h 3482342"/>
              <a:gd name="connsiteX88" fmla="*/ 5148543 w 12192000"/>
              <a:gd name="connsiteY88" fmla="*/ 2282356 h 3482342"/>
              <a:gd name="connsiteX89" fmla="*/ 5079548 w 12192000"/>
              <a:gd name="connsiteY89" fmla="*/ 2313485 h 3482342"/>
              <a:gd name="connsiteX90" fmla="*/ 4975908 w 12192000"/>
              <a:gd name="connsiteY90" fmla="*/ 2364128 h 3482342"/>
              <a:gd name="connsiteX91" fmla="*/ 4913723 w 12192000"/>
              <a:gd name="connsiteY91" fmla="*/ 2385265 h 3482342"/>
              <a:gd name="connsiteX92" fmla="*/ 4746485 w 12192000"/>
              <a:gd name="connsiteY92" fmla="*/ 2451769 h 3482342"/>
              <a:gd name="connsiteX93" fmla="*/ 4681588 w 12192000"/>
              <a:gd name="connsiteY93" fmla="*/ 2467494 h 3482342"/>
              <a:gd name="connsiteX94" fmla="*/ 1783655 w 12192000"/>
              <a:gd name="connsiteY94" fmla="*/ 3163860 h 3482342"/>
              <a:gd name="connsiteX95" fmla="*/ 1325955 w 12192000"/>
              <a:gd name="connsiteY95" fmla="*/ 3176692 h 3482342"/>
              <a:gd name="connsiteX96" fmla="*/ 1190384 w 12192000"/>
              <a:gd name="connsiteY96" fmla="*/ 3203504 h 3482342"/>
              <a:gd name="connsiteX97" fmla="*/ 1094537 w 12192000"/>
              <a:gd name="connsiteY97" fmla="*/ 3229469 h 3482342"/>
              <a:gd name="connsiteX98" fmla="*/ 779276 w 12192000"/>
              <a:gd name="connsiteY98" fmla="*/ 3327290 h 3482342"/>
              <a:gd name="connsiteX99" fmla="*/ 600378 w 12192000"/>
              <a:gd name="connsiteY99" fmla="*/ 3335250 h 3482342"/>
              <a:gd name="connsiteX100" fmla="*/ 493457 w 12192000"/>
              <a:gd name="connsiteY100" fmla="*/ 3365044 h 3482342"/>
              <a:gd name="connsiteX101" fmla="*/ 349402 w 12192000"/>
              <a:gd name="connsiteY101" fmla="*/ 3380897 h 3482342"/>
              <a:gd name="connsiteX102" fmla="*/ 192183 w 12192000"/>
              <a:gd name="connsiteY102" fmla="*/ 3460075 h 3482342"/>
              <a:gd name="connsiteX103" fmla="*/ 46713 w 12192000"/>
              <a:gd name="connsiteY103" fmla="*/ 3462986 h 3482342"/>
              <a:gd name="connsiteX104" fmla="*/ 2765 w 12192000"/>
              <a:gd name="connsiteY104" fmla="*/ 3480770 h 3482342"/>
              <a:gd name="connsiteX105" fmla="*/ 0 w 12192000"/>
              <a:gd name="connsiteY105" fmla="*/ 3482342 h 3482342"/>
              <a:gd name="connsiteX106" fmla="*/ 0 w 12192000"/>
              <a:gd name="connsiteY106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40020 w 12192000"/>
              <a:gd name="connsiteY16" fmla="*/ 794059 h 3482342"/>
              <a:gd name="connsiteX17" fmla="*/ 11338523 w 12192000"/>
              <a:gd name="connsiteY17" fmla="*/ 852810 h 3482342"/>
              <a:gd name="connsiteX18" fmla="*/ 11228040 w 12192000"/>
              <a:gd name="connsiteY18" fmla="*/ 958953 h 3482342"/>
              <a:gd name="connsiteX19" fmla="*/ 11193568 w 12192000"/>
              <a:gd name="connsiteY19" fmla="*/ 982314 h 3482342"/>
              <a:gd name="connsiteX20" fmla="*/ 11139869 w 12192000"/>
              <a:gd name="connsiteY20" fmla="*/ 1126133 h 3482342"/>
              <a:gd name="connsiteX21" fmla="*/ 11003287 w 12192000"/>
              <a:gd name="connsiteY21" fmla="*/ 1243468 h 3482342"/>
              <a:gd name="connsiteX22" fmla="*/ 10930447 w 12192000"/>
              <a:gd name="connsiteY22" fmla="*/ 1287088 h 3482342"/>
              <a:gd name="connsiteX23" fmla="*/ 10832727 w 12192000"/>
              <a:gd name="connsiteY23" fmla="*/ 1341335 h 3482342"/>
              <a:gd name="connsiteX24" fmla="*/ 10720408 w 12192000"/>
              <a:gd name="connsiteY24" fmla="*/ 1344999 h 3482342"/>
              <a:gd name="connsiteX25" fmla="*/ 10635456 w 12192000"/>
              <a:gd name="connsiteY25" fmla="*/ 1337688 h 3482342"/>
              <a:gd name="connsiteX26" fmla="*/ 10629954 w 12192000"/>
              <a:gd name="connsiteY26" fmla="*/ 1330628 h 3482342"/>
              <a:gd name="connsiteX27" fmla="*/ 10623883 w 12192000"/>
              <a:gd name="connsiteY27" fmla="*/ 1332776 h 3482342"/>
              <a:gd name="connsiteX28" fmla="*/ 10622090 w 12192000"/>
              <a:gd name="connsiteY28" fmla="*/ 1341385 h 3482342"/>
              <a:gd name="connsiteX29" fmla="*/ 10573203 w 12192000"/>
              <a:gd name="connsiteY29" fmla="*/ 1351996 h 3482342"/>
              <a:gd name="connsiteX30" fmla="*/ 10513263 w 12192000"/>
              <a:gd name="connsiteY30" fmla="*/ 1350756 h 3482342"/>
              <a:gd name="connsiteX31" fmla="*/ 10464012 w 12192000"/>
              <a:gd name="connsiteY31" fmla="*/ 1391778 h 3482342"/>
              <a:gd name="connsiteX32" fmla="*/ 10405409 w 12192000"/>
              <a:gd name="connsiteY32" fmla="*/ 1422789 h 3482342"/>
              <a:gd name="connsiteX33" fmla="*/ 10370530 w 12192000"/>
              <a:gd name="connsiteY33" fmla="*/ 1441596 h 3482342"/>
              <a:gd name="connsiteX34" fmla="*/ 10264922 w 12192000"/>
              <a:gd name="connsiteY34" fmla="*/ 1472107 h 3482342"/>
              <a:gd name="connsiteX35" fmla="*/ 10058690 w 12192000"/>
              <a:gd name="connsiteY35" fmla="*/ 1474888 h 3482342"/>
              <a:gd name="connsiteX36" fmla="*/ 10004424 w 12192000"/>
              <a:gd name="connsiteY36" fmla="*/ 1489801 h 3482342"/>
              <a:gd name="connsiteX37" fmla="*/ 9999951 w 12192000"/>
              <a:gd name="connsiteY37" fmla="*/ 1499127 h 3482342"/>
              <a:gd name="connsiteX38" fmla="*/ 9845462 w 12192000"/>
              <a:gd name="connsiteY38" fmla="*/ 1548192 h 3482342"/>
              <a:gd name="connsiteX39" fmla="*/ 9736156 w 12192000"/>
              <a:gd name="connsiteY39" fmla="*/ 1581928 h 3482342"/>
              <a:gd name="connsiteX40" fmla="*/ 9693355 w 12192000"/>
              <a:gd name="connsiteY40" fmla="*/ 1602632 h 3482342"/>
              <a:gd name="connsiteX41" fmla="*/ 9664242 w 12192000"/>
              <a:gd name="connsiteY41" fmla="*/ 1622075 h 3482342"/>
              <a:gd name="connsiteX42" fmla="*/ 9579195 w 12192000"/>
              <a:gd name="connsiteY42" fmla="*/ 1648017 h 3482342"/>
              <a:gd name="connsiteX43" fmla="*/ 9433652 w 12192000"/>
              <a:gd name="connsiteY43" fmla="*/ 1681174 h 3482342"/>
              <a:gd name="connsiteX44" fmla="*/ 9403775 w 12192000"/>
              <a:gd name="connsiteY44" fmla="*/ 1690403 h 3482342"/>
              <a:gd name="connsiteX45" fmla="*/ 9382503 w 12192000"/>
              <a:gd name="connsiteY45" fmla="*/ 1706957 h 3482342"/>
              <a:gd name="connsiteX46" fmla="*/ 9381410 w 12192000"/>
              <a:gd name="connsiteY46" fmla="*/ 1718312 h 3482342"/>
              <a:gd name="connsiteX47" fmla="*/ 9365685 w 12192000"/>
              <a:gd name="connsiteY47" fmla="*/ 1724772 h 3482342"/>
              <a:gd name="connsiteX48" fmla="*/ 9278020 w 12192000"/>
              <a:gd name="connsiteY48" fmla="*/ 1741161 h 3482342"/>
              <a:gd name="connsiteX49" fmla="*/ 9217145 w 12192000"/>
              <a:gd name="connsiteY49" fmla="*/ 1771195 h 3482342"/>
              <a:gd name="connsiteX50" fmla="*/ 8955875 w 12192000"/>
              <a:gd name="connsiteY50" fmla="*/ 1796806 h 3482342"/>
              <a:gd name="connsiteX51" fmla="*/ 8648415 w 12192000"/>
              <a:gd name="connsiteY51" fmla="*/ 1878623 h 3482342"/>
              <a:gd name="connsiteX52" fmla="*/ 8524524 w 12192000"/>
              <a:gd name="connsiteY52" fmla="*/ 1902425 h 3482342"/>
              <a:gd name="connsiteX53" fmla="*/ 8436742 w 12192000"/>
              <a:gd name="connsiteY53" fmla="*/ 1923967 h 3482342"/>
              <a:gd name="connsiteX54" fmla="*/ 8345228 w 12192000"/>
              <a:gd name="connsiteY54" fmla="*/ 1939822 h 3482342"/>
              <a:gd name="connsiteX55" fmla="*/ 8236214 w 12192000"/>
              <a:gd name="connsiteY55" fmla="*/ 1909725 h 3482342"/>
              <a:gd name="connsiteX56" fmla="*/ 8132104 w 12192000"/>
              <a:gd name="connsiteY56" fmla="*/ 1895727 h 3482342"/>
              <a:gd name="connsiteX57" fmla="*/ 7918078 w 12192000"/>
              <a:gd name="connsiteY57" fmla="*/ 1862668 h 3482342"/>
              <a:gd name="connsiteX58" fmla="*/ 7817899 w 12192000"/>
              <a:gd name="connsiteY58" fmla="*/ 1862176 h 3482342"/>
              <a:gd name="connsiteX59" fmla="*/ 7768994 w 12192000"/>
              <a:gd name="connsiteY59" fmla="*/ 1855721 h 3482342"/>
              <a:gd name="connsiteX60" fmla="*/ 7618027 w 12192000"/>
              <a:gd name="connsiteY60" fmla="*/ 1830959 h 3482342"/>
              <a:gd name="connsiteX61" fmla="*/ 7449425 w 12192000"/>
              <a:gd name="connsiteY61" fmla="*/ 1810910 h 3482342"/>
              <a:gd name="connsiteX62" fmla="*/ 7342915 w 12192000"/>
              <a:gd name="connsiteY62" fmla="*/ 1819827 h 3482342"/>
              <a:gd name="connsiteX63" fmla="*/ 7255191 w 12192000"/>
              <a:gd name="connsiteY63" fmla="*/ 1834354 h 3482342"/>
              <a:gd name="connsiteX64" fmla="*/ 7131205 w 12192000"/>
              <a:gd name="connsiteY64" fmla="*/ 1845557 h 3482342"/>
              <a:gd name="connsiteX65" fmla="*/ 6917124 w 12192000"/>
              <a:gd name="connsiteY65" fmla="*/ 1837109 h 3482342"/>
              <a:gd name="connsiteX66" fmla="*/ 6837145 w 12192000"/>
              <a:gd name="connsiteY66" fmla="*/ 1870724 h 3482342"/>
              <a:gd name="connsiteX67" fmla="*/ 6753991 w 12192000"/>
              <a:gd name="connsiteY67" fmla="*/ 1860969 h 3482342"/>
              <a:gd name="connsiteX68" fmla="*/ 6727754 w 12192000"/>
              <a:gd name="connsiteY68" fmla="*/ 1882372 h 3482342"/>
              <a:gd name="connsiteX69" fmla="*/ 6723371 w 12192000"/>
              <a:gd name="connsiteY69" fmla="*/ 1886494 h 3482342"/>
              <a:gd name="connsiteX70" fmla="*/ 6702779 w 12192000"/>
              <a:gd name="connsiteY70" fmla="*/ 1893601 h 3482342"/>
              <a:gd name="connsiteX71" fmla="*/ 6700779 w 12192000"/>
              <a:gd name="connsiteY71" fmla="*/ 1907344 h 3482342"/>
              <a:gd name="connsiteX72" fmla="*/ 6672513 w 12192000"/>
              <a:gd name="connsiteY72" fmla="*/ 1926452 h 3482342"/>
              <a:gd name="connsiteX73" fmla="*/ 6633549 w 12192000"/>
              <a:gd name="connsiteY73" fmla="*/ 1936255 h 3482342"/>
              <a:gd name="connsiteX74" fmla="*/ 6444344 w 12192000"/>
              <a:gd name="connsiteY74" fmla="*/ 1969663 h 3482342"/>
              <a:gd name="connsiteX75" fmla="*/ 6333446 w 12192000"/>
              <a:gd name="connsiteY75" fmla="*/ 1997163 h 3482342"/>
              <a:gd name="connsiteX76" fmla="*/ 6294933 w 12192000"/>
              <a:gd name="connsiteY76" fmla="*/ 2019412 h 3482342"/>
              <a:gd name="connsiteX77" fmla="*/ 6238719 w 12192000"/>
              <a:gd name="connsiteY77" fmla="*/ 2042547 h 3482342"/>
              <a:gd name="connsiteX78" fmla="*/ 6142310 w 12192000"/>
              <a:gd name="connsiteY78" fmla="*/ 2092510 h 3482342"/>
              <a:gd name="connsiteX79" fmla="*/ 6007916 w 12192000"/>
              <a:gd name="connsiteY79" fmla="*/ 2143752 h 3482342"/>
              <a:gd name="connsiteX80" fmla="*/ 5894610 w 12192000"/>
              <a:gd name="connsiteY80" fmla="*/ 2130684 h 3482342"/>
              <a:gd name="connsiteX81" fmla="*/ 5817682 w 12192000"/>
              <a:gd name="connsiteY81" fmla="*/ 2157358 h 3482342"/>
              <a:gd name="connsiteX82" fmla="*/ 5591469 w 12192000"/>
              <a:gd name="connsiteY82" fmla="*/ 2178389 h 3482342"/>
              <a:gd name="connsiteX83" fmla="*/ 5414282 w 12192000"/>
              <a:gd name="connsiteY83" fmla="*/ 2183070 h 3482342"/>
              <a:gd name="connsiteX84" fmla="*/ 5368369 w 12192000"/>
              <a:gd name="connsiteY84" fmla="*/ 2204272 h 3482342"/>
              <a:gd name="connsiteX85" fmla="*/ 5291263 w 12192000"/>
              <a:gd name="connsiteY85" fmla="*/ 2239182 h 3482342"/>
              <a:gd name="connsiteX86" fmla="*/ 5240857 w 12192000"/>
              <a:gd name="connsiteY86" fmla="*/ 2289444 h 3482342"/>
              <a:gd name="connsiteX87" fmla="*/ 5173523 w 12192000"/>
              <a:gd name="connsiteY87" fmla="*/ 2309057 h 3482342"/>
              <a:gd name="connsiteX88" fmla="*/ 5148543 w 12192000"/>
              <a:gd name="connsiteY88" fmla="*/ 2282356 h 3482342"/>
              <a:gd name="connsiteX89" fmla="*/ 5079548 w 12192000"/>
              <a:gd name="connsiteY89" fmla="*/ 2313485 h 3482342"/>
              <a:gd name="connsiteX90" fmla="*/ 4975908 w 12192000"/>
              <a:gd name="connsiteY90" fmla="*/ 2364128 h 3482342"/>
              <a:gd name="connsiteX91" fmla="*/ 4913723 w 12192000"/>
              <a:gd name="connsiteY91" fmla="*/ 2385265 h 3482342"/>
              <a:gd name="connsiteX92" fmla="*/ 4746485 w 12192000"/>
              <a:gd name="connsiteY92" fmla="*/ 2451769 h 3482342"/>
              <a:gd name="connsiteX93" fmla="*/ 4681588 w 12192000"/>
              <a:gd name="connsiteY93" fmla="*/ 2467494 h 3482342"/>
              <a:gd name="connsiteX94" fmla="*/ 1783655 w 12192000"/>
              <a:gd name="connsiteY94" fmla="*/ 3163860 h 3482342"/>
              <a:gd name="connsiteX95" fmla="*/ 1325955 w 12192000"/>
              <a:gd name="connsiteY95" fmla="*/ 3176692 h 3482342"/>
              <a:gd name="connsiteX96" fmla="*/ 1190384 w 12192000"/>
              <a:gd name="connsiteY96" fmla="*/ 3203504 h 3482342"/>
              <a:gd name="connsiteX97" fmla="*/ 1094537 w 12192000"/>
              <a:gd name="connsiteY97" fmla="*/ 3229469 h 3482342"/>
              <a:gd name="connsiteX98" fmla="*/ 779276 w 12192000"/>
              <a:gd name="connsiteY98" fmla="*/ 3327290 h 3482342"/>
              <a:gd name="connsiteX99" fmla="*/ 600378 w 12192000"/>
              <a:gd name="connsiteY99" fmla="*/ 3335250 h 3482342"/>
              <a:gd name="connsiteX100" fmla="*/ 493457 w 12192000"/>
              <a:gd name="connsiteY100" fmla="*/ 3365044 h 3482342"/>
              <a:gd name="connsiteX101" fmla="*/ 349402 w 12192000"/>
              <a:gd name="connsiteY101" fmla="*/ 3380897 h 3482342"/>
              <a:gd name="connsiteX102" fmla="*/ 192183 w 12192000"/>
              <a:gd name="connsiteY102" fmla="*/ 3460075 h 3482342"/>
              <a:gd name="connsiteX103" fmla="*/ 46713 w 12192000"/>
              <a:gd name="connsiteY103" fmla="*/ 3462986 h 3482342"/>
              <a:gd name="connsiteX104" fmla="*/ 2765 w 12192000"/>
              <a:gd name="connsiteY104" fmla="*/ 3480770 h 3482342"/>
              <a:gd name="connsiteX105" fmla="*/ 0 w 12192000"/>
              <a:gd name="connsiteY105" fmla="*/ 3482342 h 3482342"/>
              <a:gd name="connsiteX106" fmla="*/ 0 w 12192000"/>
              <a:gd name="connsiteY106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77421 w 12192000"/>
              <a:gd name="connsiteY15" fmla="*/ 763181 h 3482342"/>
              <a:gd name="connsiteX16" fmla="*/ 11501920 w 12192000"/>
              <a:gd name="connsiteY16" fmla="*/ 813109 h 3482342"/>
              <a:gd name="connsiteX17" fmla="*/ 11338523 w 12192000"/>
              <a:gd name="connsiteY17" fmla="*/ 852810 h 3482342"/>
              <a:gd name="connsiteX18" fmla="*/ 11228040 w 12192000"/>
              <a:gd name="connsiteY18" fmla="*/ 958953 h 3482342"/>
              <a:gd name="connsiteX19" fmla="*/ 11193568 w 12192000"/>
              <a:gd name="connsiteY19" fmla="*/ 982314 h 3482342"/>
              <a:gd name="connsiteX20" fmla="*/ 11139869 w 12192000"/>
              <a:gd name="connsiteY20" fmla="*/ 1126133 h 3482342"/>
              <a:gd name="connsiteX21" fmla="*/ 11003287 w 12192000"/>
              <a:gd name="connsiteY21" fmla="*/ 1243468 h 3482342"/>
              <a:gd name="connsiteX22" fmla="*/ 10930447 w 12192000"/>
              <a:gd name="connsiteY22" fmla="*/ 1287088 h 3482342"/>
              <a:gd name="connsiteX23" fmla="*/ 10832727 w 12192000"/>
              <a:gd name="connsiteY23" fmla="*/ 1341335 h 3482342"/>
              <a:gd name="connsiteX24" fmla="*/ 10720408 w 12192000"/>
              <a:gd name="connsiteY24" fmla="*/ 1344999 h 3482342"/>
              <a:gd name="connsiteX25" fmla="*/ 10635456 w 12192000"/>
              <a:gd name="connsiteY25" fmla="*/ 1337688 h 3482342"/>
              <a:gd name="connsiteX26" fmla="*/ 10629954 w 12192000"/>
              <a:gd name="connsiteY26" fmla="*/ 1330628 h 3482342"/>
              <a:gd name="connsiteX27" fmla="*/ 10623883 w 12192000"/>
              <a:gd name="connsiteY27" fmla="*/ 1332776 h 3482342"/>
              <a:gd name="connsiteX28" fmla="*/ 10622090 w 12192000"/>
              <a:gd name="connsiteY28" fmla="*/ 1341385 h 3482342"/>
              <a:gd name="connsiteX29" fmla="*/ 10573203 w 12192000"/>
              <a:gd name="connsiteY29" fmla="*/ 1351996 h 3482342"/>
              <a:gd name="connsiteX30" fmla="*/ 10513263 w 12192000"/>
              <a:gd name="connsiteY30" fmla="*/ 1350756 h 3482342"/>
              <a:gd name="connsiteX31" fmla="*/ 10464012 w 12192000"/>
              <a:gd name="connsiteY31" fmla="*/ 1391778 h 3482342"/>
              <a:gd name="connsiteX32" fmla="*/ 10405409 w 12192000"/>
              <a:gd name="connsiteY32" fmla="*/ 1422789 h 3482342"/>
              <a:gd name="connsiteX33" fmla="*/ 10370530 w 12192000"/>
              <a:gd name="connsiteY33" fmla="*/ 1441596 h 3482342"/>
              <a:gd name="connsiteX34" fmla="*/ 10264922 w 12192000"/>
              <a:gd name="connsiteY34" fmla="*/ 1472107 h 3482342"/>
              <a:gd name="connsiteX35" fmla="*/ 10058690 w 12192000"/>
              <a:gd name="connsiteY35" fmla="*/ 1474888 h 3482342"/>
              <a:gd name="connsiteX36" fmla="*/ 10004424 w 12192000"/>
              <a:gd name="connsiteY36" fmla="*/ 1489801 h 3482342"/>
              <a:gd name="connsiteX37" fmla="*/ 9999951 w 12192000"/>
              <a:gd name="connsiteY37" fmla="*/ 1499127 h 3482342"/>
              <a:gd name="connsiteX38" fmla="*/ 9845462 w 12192000"/>
              <a:gd name="connsiteY38" fmla="*/ 1548192 h 3482342"/>
              <a:gd name="connsiteX39" fmla="*/ 9736156 w 12192000"/>
              <a:gd name="connsiteY39" fmla="*/ 1581928 h 3482342"/>
              <a:gd name="connsiteX40" fmla="*/ 9693355 w 12192000"/>
              <a:gd name="connsiteY40" fmla="*/ 1602632 h 3482342"/>
              <a:gd name="connsiteX41" fmla="*/ 9664242 w 12192000"/>
              <a:gd name="connsiteY41" fmla="*/ 1622075 h 3482342"/>
              <a:gd name="connsiteX42" fmla="*/ 9579195 w 12192000"/>
              <a:gd name="connsiteY42" fmla="*/ 1648017 h 3482342"/>
              <a:gd name="connsiteX43" fmla="*/ 9433652 w 12192000"/>
              <a:gd name="connsiteY43" fmla="*/ 1681174 h 3482342"/>
              <a:gd name="connsiteX44" fmla="*/ 9403775 w 12192000"/>
              <a:gd name="connsiteY44" fmla="*/ 1690403 h 3482342"/>
              <a:gd name="connsiteX45" fmla="*/ 9382503 w 12192000"/>
              <a:gd name="connsiteY45" fmla="*/ 1706957 h 3482342"/>
              <a:gd name="connsiteX46" fmla="*/ 9381410 w 12192000"/>
              <a:gd name="connsiteY46" fmla="*/ 1718312 h 3482342"/>
              <a:gd name="connsiteX47" fmla="*/ 9365685 w 12192000"/>
              <a:gd name="connsiteY47" fmla="*/ 1724772 h 3482342"/>
              <a:gd name="connsiteX48" fmla="*/ 9278020 w 12192000"/>
              <a:gd name="connsiteY48" fmla="*/ 1741161 h 3482342"/>
              <a:gd name="connsiteX49" fmla="*/ 9217145 w 12192000"/>
              <a:gd name="connsiteY49" fmla="*/ 1771195 h 3482342"/>
              <a:gd name="connsiteX50" fmla="*/ 8955875 w 12192000"/>
              <a:gd name="connsiteY50" fmla="*/ 1796806 h 3482342"/>
              <a:gd name="connsiteX51" fmla="*/ 8648415 w 12192000"/>
              <a:gd name="connsiteY51" fmla="*/ 1878623 h 3482342"/>
              <a:gd name="connsiteX52" fmla="*/ 8524524 w 12192000"/>
              <a:gd name="connsiteY52" fmla="*/ 1902425 h 3482342"/>
              <a:gd name="connsiteX53" fmla="*/ 8436742 w 12192000"/>
              <a:gd name="connsiteY53" fmla="*/ 1923967 h 3482342"/>
              <a:gd name="connsiteX54" fmla="*/ 8345228 w 12192000"/>
              <a:gd name="connsiteY54" fmla="*/ 1939822 h 3482342"/>
              <a:gd name="connsiteX55" fmla="*/ 8236214 w 12192000"/>
              <a:gd name="connsiteY55" fmla="*/ 1909725 h 3482342"/>
              <a:gd name="connsiteX56" fmla="*/ 8132104 w 12192000"/>
              <a:gd name="connsiteY56" fmla="*/ 1895727 h 3482342"/>
              <a:gd name="connsiteX57" fmla="*/ 7918078 w 12192000"/>
              <a:gd name="connsiteY57" fmla="*/ 1862668 h 3482342"/>
              <a:gd name="connsiteX58" fmla="*/ 7817899 w 12192000"/>
              <a:gd name="connsiteY58" fmla="*/ 1862176 h 3482342"/>
              <a:gd name="connsiteX59" fmla="*/ 7768994 w 12192000"/>
              <a:gd name="connsiteY59" fmla="*/ 1855721 h 3482342"/>
              <a:gd name="connsiteX60" fmla="*/ 7618027 w 12192000"/>
              <a:gd name="connsiteY60" fmla="*/ 1830959 h 3482342"/>
              <a:gd name="connsiteX61" fmla="*/ 7449425 w 12192000"/>
              <a:gd name="connsiteY61" fmla="*/ 1810910 h 3482342"/>
              <a:gd name="connsiteX62" fmla="*/ 7342915 w 12192000"/>
              <a:gd name="connsiteY62" fmla="*/ 1819827 h 3482342"/>
              <a:gd name="connsiteX63" fmla="*/ 7255191 w 12192000"/>
              <a:gd name="connsiteY63" fmla="*/ 1834354 h 3482342"/>
              <a:gd name="connsiteX64" fmla="*/ 7131205 w 12192000"/>
              <a:gd name="connsiteY64" fmla="*/ 1845557 h 3482342"/>
              <a:gd name="connsiteX65" fmla="*/ 6917124 w 12192000"/>
              <a:gd name="connsiteY65" fmla="*/ 1837109 h 3482342"/>
              <a:gd name="connsiteX66" fmla="*/ 6837145 w 12192000"/>
              <a:gd name="connsiteY66" fmla="*/ 1870724 h 3482342"/>
              <a:gd name="connsiteX67" fmla="*/ 6753991 w 12192000"/>
              <a:gd name="connsiteY67" fmla="*/ 1860969 h 3482342"/>
              <a:gd name="connsiteX68" fmla="*/ 6727754 w 12192000"/>
              <a:gd name="connsiteY68" fmla="*/ 1882372 h 3482342"/>
              <a:gd name="connsiteX69" fmla="*/ 6723371 w 12192000"/>
              <a:gd name="connsiteY69" fmla="*/ 1886494 h 3482342"/>
              <a:gd name="connsiteX70" fmla="*/ 6702779 w 12192000"/>
              <a:gd name="connsiteY70" fmla="*/ 1893601 h 3482342"/>
              <a:gd name="connsiteX71" fmla="*/ 6700779 w 12192000"/>
              <a:gd name="connsiteY71" fmla="*/ 1907344 h 3482342"/>
              <a:gd name="connsiteX72" fmla="*/ 6672513 w 12192000"/>
              <a:gd name="connsiteY72" fmla="*/ 1926452 h 3482342"/>
              <a:gd name="connsiteX73" fmla="*/ 6633549 w 12192000"/>
              <a:gd name="connsiteY73" fmla="*/ 1936255 h 3482342"/>
              <a:gd name="connsiteX74" fmla="*/ 6444344 w 12192000"/>
              <a:gd name="connsiteY74" fmla="*/ 1969663 h 3482342"/>
              <a:gd name="connsiteX75" fmla="*/ 6333446 w 12192000"/>
              <a:gd name="connsiteY75" fmla="*/ 1997163 h 3482342"/>
              <a:gd name="connsiteX76" fmla="*/ 6294933 w 12192000"/>
              <a:gd name="connsiteY76" fmla="*/ 2019412 h 3482342"/>
              <a:gd name="connsiteX77" fmla="*/ 6238719 w 12192000"/>
              <a:gd name="connsiteY77" fmla="*/ 2042547 h 3482342"/>
              <a:gd name="connsiteX78" fmla="*/ 6142310 w 12192000"/>
              <a:gd name="connsiteY78" fmla="*/ 2092510 h 3482342"/>
              <a:gd name="connsiteX79" fmla="*/ 6007916 w 12192000"/>
              <a:gd name="connsiteY79" fmla="*/ 2143752 h 3482342"/>
              <a:gd name="connsiteX80" fmla="*/ 5894610 w 12192000"/>
              <a:gd name="connsiteY80" fmla="*/ 2130684 h 3482342"/>
              <a:gd name="connsiteX81" fmla="*/ 5817682 w 12192000"/>
              <a:gd name="connsiteY81" fmla="*/ 2157358 h 3482342"/>
              <a:gd name="connsiteX82" fmla="*/ 5591469 w 12192000"/>
              <a:gd name="connsiteY82" fmla="*/ 2178389 h 3482342"/>
              <a:gd name="connsiteX83" fmla="*/ 5414282 w 12192000"/>
              <a:gd name="connsiteY83" fmla="*/ 2183070 h 3482342"/>
              <a:gd name="connsiteX84" fmla="*/ 5368369 w 12192000"/>
              <a:gd name="connsiteY84" fmla="*/ 2204272 h 3482342"/>
              <a:gd name="connsiteX85" fmla="*/ 5291263 w 12192000"/>
              <a:gd name="connsiteY85" fmla="*/ 2239182 h 3482342"/>
              <a:gd name="connsiteX86" fmla="*/ 5240857 w 12192000"/>
              <a:gd name="connsiteY86" fmla="*/ 2289444 h 3482342"/>
              <a:gd name="connsiteX87" fmla="*/ 5173523 w 12192000"/>
              <a:gd name="connsiteY87" fmla="*/ 2309057 h 3482342"/>
              <a:gd name="connsiteX88" fmla="*/ 5148543 w 12192000"/>
              <a:gd name="connsiteY88" fmla="*/ 2282356 h 3482342"/>
              <a:gd name="connsiteX89" fmla="*/ 5079548 w 12192000"/>
              <a:gd name="connsiteY89" fmla="*/ 2313485 h 3482342"/>
              <a:gd name="connsiteX90" fmla="*/ 4975908 w 12192000"/>
              <a:gd name="connsiteY90" fmla="*/ 2364128 h 3482342"/>
              <a:gd name="connsiteX91" fmla="*/ 4913723 w 12192000"/>
              <a:gd name="connsiteY91" fmla="*/ 2385265 h 3482342"/>
              <a:gd name="connsiteX92" fmla="*/ 4746485 w 12192000"/>
              <a:gd name="connsiteY92" fmla="*/ 2451769 h 3482342"/>
              <a:gd name="connsiteX93" fmla="*/ 4681588 w 12192000"/>
              <a:gd name="connsiteY93" fmla="*/ 2467494 h 3482342"/>
              <a:gd name="connsiteX94" fmla="*/ 1783655 w 12192000"/>
              <a:gd name="connsiteY94" fmla="*/ 3163860 h 3482342"/>
              <a:gd name="connsiteX95" fmla="*/ 1325955 w 12192000"/>
              <a:gd name="connsiteY95" fmla="*/ 3176692 h 3482342"/>
              <a:gd name="connsiteX96" fmla="*/ 1190384 w 12192000"/>
              <a:gd name="connsiteY96" fmla="*/ 3203504 h 3482342"/>
              <a:gd name="connsiteX97" fmla="*/ 1094537 w 12192000"/>
              <a:gd name="connsiteY97" fmla="*/ 3229469 h 3482342"/>
              <a:gd name="connsiteX98" fmla="*/ 779276 w 12192000"/>
              <a:gd name="connsiteY98" fmla="*/ 3327290 h 3482342"/>
              <a:gd name="connsiteX99" fmla="*/ 600378 w 12192000"/>
              <a:gd name="connsiteY99" fmla="*/ 3335250 h 3482342"/>
              <a:gd name="connsiteX100" fmla="*/ 493457 w 12192000"/>
              <a:gd name="connsiteY100" fmla="*/ 3365044 h 3482342"/>
              <a:gd name="connsiteX101" fmla="*/ 349402 w 12192000"/>
              <a:gd name="connsiteY101" fmla="*/ 3380897 h 3482342"/>
              <a:gd name="connsiteX102" fmla="*/ 192183 w 12192000"/>
              <a:gd name="connsiteY102" fmla="*/ 3460075 h 3482342"/>
              <a:gd name="connsiteX103" fmla="*/ 46713 w 12192000"/>
              <a:gd name="connsiteY103" fmla="*/ 3462986 h 3482342"/>
              <a:gd name="connsiteX104" fmla="*/ 2765 w 12192000"/>
              <a:gd name="connsiteY104" fmla="*/ 3480770 h 3482342"/>
              <a:gd name="connsiteX105" fmla="*/ 0 w 12192000"/>
              <a:gd name="connsiteY105" fmla="*/ 3482342 h 3482342"/>
              <a:gd name="connsiteX106" fmla="*/ 0 w 12192000"/>
              <a:gd name="connsiteY106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982314 h 3482342"/>
              <a:gd name="connsiteX19" fmla="*/ 11139869 w 12192000"/>
              <a:gd name="connsiteY19" fmla="*/ 1126133 h 3482342"/>
              <a:gd name="connsiteX20" fmla="*/ 11003287 w 12192000"/>
              <a:gd name="connsiteY20" fmla="*/ 1243468 h 3482342"/>
              <a:gd name="connsiteX21" fmla="*/ 10930447 w 12192000"/>
              <a:gd name="connsiteY21" fmla="*/ 1287088 h 3482342"/>
              <a:gd name="connsiteX22" fmla="*/ 10832727 w 12192000"/>
              <a:gd name="connsiteY22" fmla="*/ 1341335 h 3482342"/>
              <a:gd name="connsiteX23" fmla="*/ 10720408 w 12192000"/>
              <a:gd name="connsiteY23" fmla="*/ 1344999 h 3482342"/>
              <a:gd name="connsiteX24" fmla="*/ 10635456 w 12192000"/>
              <a:gd name="connsiteY24" fmla="*/ 1337688 h 3482342"/>
              <a:gd name="connsiteX25" fmla="*/ 10629954 w 12192000"/>
              <a:gd name="connsiteY25" fmla="*/ 1330628 h 3482342"/>
              <a:gd name="connsiteX26" fmla="*/ 10623883 w 12192000"/>
              <a:gd name="connsiteY26" fmla="*/ 1332776 h 3482342"/>
              <a:gd name="connsiteX27" fmla="*/ 10622090 w 12192000"/>
              <a:gd name="connsiteY27" fmla="*/ 1341385 h 3482342"/>
              <a:gd name="connsiteX28" fmla="*/ 10573203 w 12192000"/>
              <a:gd name="connsiteY28" fmla="*/ 1351996 h 3482342"/>
              <a:gd name="connsiteX29" fmla="*/ 10513263 w 12192000"/>
              <a:gd name="connsiteY29" fmla="*/ 1350756 h 3482342"/>
              <a:gd name="connsiteX30" fmla="*/ 10464012 w 12192000"/>
              <a:gd name="connsiteY30" fmla="*/ 1391778 h 3482342"/>
              <a:gd name="connsiteX31" fmla="*/ 10405409 w 12192000"/>
              <a:gd name="connsiteY31" fmla="*/ 1422789 h 3482342"/>
              <a:gd name="connsiteX32" fmla="*/ 10370530 w 12192000"/>
              <a:gd name="connsiteY32" fmla="*/ 1441596 h 3482342"/>
              <a:gd name="connsiteX33" fmla="*/ 10264922 w 12192000"/>
              <a:gd name="connsiteY33" fmla="*/ 1472107 h 3482342"/>
              <a:gd name="connsiteX34" fmla="*/ 10058690 w 12192000"/>
              <a:gd name="connsiteY34" fmla="*/ 1474888 h 3482342"/>
              <a:gd name="connsiteX35" fmla="*/ 10004424 w 12192000"/>
              <a:gd name="connsiteY35" fmla="*/ 1489801 h 3482342"/>
              <a:gd name="connsiteX36" fmla="*/ 9999951 w 12192000"/>
              <a:gd name="connsiteY36" fmla="*/ 1499127 h 3482342"/>
              <a:gd name="connsiteX37" fmla="*/ 9845462 w 12192000"/>
              <a:gd name="connsiteY37" fmla="*/ 1548192 h 3482342"/>
              <a:gd name="connsiteX38" fmla="*/ 9736156 w 12192000"/>
              <a:gd name="connsiteY38" fmla="*/ 1581928 h 3482342"/>
              <a:gd name="connsiteX39" fmla="*/ 9693355 w 12192000"/>
              <a:gd name="connsiteY39" fmla="*/ 1602632 h 3482342"/>
              <a:gd name="connsiteX40" fmla="*/ 9664242 w 12192000"/>
              <a:gd name="connsiteY40" fmla="*/ 1622075 h 3482342"/>
              <a:gd name="connsiteX41" fmla="*/ 9579195 w 12192000"/>
              <a:gd name="connsiteY41" fmla="*/ 1648017 h 3482342"/>
              <a:gd name="connsiteX42" fmla="*/ 9433652 w 12192000"/>
              <a:gd name="connsiteY42" fmla="*/ 1681174 h 3482342"/>
              <a:gd name="connsiteX43" fmla="*/ 9403775 w 12192000"/>
              <a:gd name="connsiteY43" fmla="*/ 1690403 h 3482342"/>
              <a:gd name="connsiteX44" fmla="*/ 9382503 w 12192000"/>
              <a:gd name="connsiteY44" fmla="*/ 1706957 h 3482342"/>
              <a:gd name="connsiteX45" fmla="*/ 9381410 w 12192000"/>
              <a:gd name="connsiteY45" fmla="*/ 1718312 h 3482342"/>
              <a:gd name="connsiteX46" fmla="*/ 9365685 w 12192000"/>
              <a:gd name="connsiteY46" fmla="*/ 1724772 h 3482342"/>
              <a:gd name="connsiteX47" fmla="*/ 9278020 w 12192000"/>
              <a:gd name="connsiteY47" fmla="*/ 1741161 h 3482342"/>
              <a:gd name="connsiteX48" fmla="*/ 9217145 w 12192000"/>
              <a:gd name="connsiteY48" fmla="*/ 1771195 h 3482342"/>
              <a:gd name="connsiteX49" fmla="*/ 8955875 w 12192000"/>
              <a:gd name="connsiteY49" fmla="*/ 1796806 h 3482342"/>
              <a:gd name="connsiteX50" fmla="*/ 8648415 w 12192000"/>
              <a:gd name="connsiteY50" fmla="*/ 1878623 h 3482342"/>
              <a:gd name="connsiteX51" fmla="*/ 8524524 w 12192000"/>
              <a:gd name="connsiteY51" fmla="*/ 1902425 h 3482342"/>
              <a:gd name="connsiteX52" fmla="*/ 8436742 w 12192000"/>
              <a:gd name="connsiteY52" fmla="*/ 1923967 h 3482342"/>
              <a:gd name="connsiteX53" fmla="*/ 8345228 w 12192000"/>
              <a:gd name="connsiteY53" fmla="*/ 1939822 h 3482342"/>
              <a:gd name="connsiteX54" fmla="*/ 8236214 w 12192000"/>
              <a:gd name="connsiteY54" fmla="*/ 1909725 h 3482342"/>
              <a:gd name="connsiteX55" fmla="*/ 8132104 w 12192000"/>
              <a:gd name="connsiteY55" fmla="*/ 1895727 h 3482342"/>
              <a:gd name="connsiteX56" fmla="*/ 7918078 w 12192000"/>
              <a:gd name="connsiteY56" fmla="*/ 1862668 h 3482342"/>
              <a:gd name="connsiteX57" fmla="*/ 7817899 w 12192000"/>
              <a:gd name="connsiteY57" fmla="*/ 1862176 h 3482342"/>
              <a:gd name="connsiteX58" fmla="*/ 7768994 w 12192000"/>
              <a:gd name="connsiteY58" fmla="*/ 1855721 h 3482342"/>
              <a:gd name="connsiteX59" fmla="*/ 7618027 w 12192000"/>
              <a:gd name="connsiteY59" fmla="*/ 1830959 h 3482342"/>
              <a:gd name="connsiteX60" fmla="*/ 7449425 w 12192000"/>
              <a:gd name="connsiteY60" fmla="*/ 1810910 h 3482342"/>
              <a:gd name="connsiteX61" fmla="*/ 7342915 w 12192000"/>
              <a:gd name="connsiteY61" fmla="*/ 1819827 h 3482342"/>
              <a:gd name="connsiteX62" fmla="*/ 7255191 w 12192000"/>
              <a:gd name="connsiteY62" fmla="*/ 1834354 h 3482342"/>
              <a:gd name="connsiteX63" fmla="*/ 7131205 w 12192000"/>
              <a:gd name="connsiteY63" fmla="*/ 1845557 h 3482342"/>
              <a:gd name="connsiteX64" fmla="*/ 6917124 w 12192000"/>
              <a:gd name="connsiteY64" fmla="*/ 1837109 h 3482342"/>
              <a:gd name="connsiteX65" fmla="*/ 6837145 w 12192000"/>
              <a:gd name="connsiteY65" fmla="*/ 1870724 h 3482342"/>
              <a:gd name="connsiteX66" fmla="*/ 6753991 w 12192000"/>
              <a:gd name="connsiteY66" fmla="*/ 1860969 h 3482342"/>
              <a:gd name="connsiteX67" fmla="*/ 6727754 w 12192000"/>
              <a:gd name="connsiteY67" fmla="*/ 1882372 h 3482342"/>
              <a:gd name="connsiteX68" fmla="*/ 6723371 w 12192000"/>
              <a:gd name="connsiteY68" fmla="*/ 1886494 h 3482342"/>
              <a:gd name="connsiteX69" fmla="*/ 6702779 w 12192000"/>
              <a:gd name="connsiteY69" fmla="*/ 1893601 h 3482342"/>
              <a:gd name="connsiteX70" fmla="*/ 6700779 w 12192000"/>
              <a:gd name="connsiteY70" fmla="*/ 1907344 h 3482342"/>
              <a:gd name="connsiteX71" fmla="*/ 6672513 w 12192000"/>
              <a:gd name="connsiteY71" fmla="*/ 1926452 h 3482342"/>
              <a:gd name="connsiteX72" fmla="*/ 6633549 w 12192000"/>
              <a:gd name="connsiteY72" fmla="*/ 1936255 h 3482342"/>
              <a:gd name="connsiteX73" fmla="*/ 6444344 w 12192000"/>
              <a:gd name="connsiteY73" fmla="*/ 1969663 h 3482342"/>
              <a:gd name="connsiteX74" fmla="*/ 6333446 w 12192000"/>
              <a:gd name="connsiteY74" fmla="*/ 1997163 h 3482342"/>
              <a:gd name="connsiteX75" fmla="*/ 6294933 w 12192000"/>
              <a:gd name="connsiteY75" fmla="*/ 2019412 h 3482342"/>
              <a:gd name="connsiteX76" fmla="*/ 6238719 w 12192000"/>
              <a:gd name="connsiteY76" fmla="*/ 2042547 h 3482342"/>
              <a:gd name="connsiteX77" fmla="*/ 6142310 w 12192000"/>
              <a:gd name="connsiteY77" fmla="*/ 2092510 h 3482342"/>
              <a:gd name="connsiteX78" fmla="*/ 6007916 w 12192000"/>
              <a:gd name="connsiteY78" fmla="*/ 2143752 h 3482342"/>
              <a:gd name="connsiteX79" fmla="*/ 5894610 w 12192000"/>
              <a:gd name="connsiteY79" fmla="*/ 2130684 h 3482342"/>
              <a:gd name="connsiteX80" fmla="*/ 5817682 w 12192000"/>
              <a:gd name="connsiteY80" fmla="*/ 2157358 h 3482342"/>
              <a:gd name="connsiteX81" fmla="*/ 5591469 w 12192000"/>
              <a:gd name="connsiteY81" fmla="*/ 2178389 h 3482342"/>
              <a:gd name="connsiteX82" fmla="*/ 5414282 w 12192000"/>
              <a:gd name="connsiteY82" fmla="*/ 2183070 h 3482342"/>
              <a:gd name="connsiteX83" fmla="*/ 5368369 w 12192000"/>
              <a:gd name="connsiteY83" fmla="*/ 2204272 h 3482342"/>
              <a:gd name="connsiteX84" fmla="*/ 5291263 w 12192000"/>
              <a:gd name="connsiteY84" fmla="*/ 2239182 h 3482342"/>
              <a:gd name="connsiteX85" fmla="*/ 5240857 w 12192000"/>
              <a:gd name="connsiteY85" fmla="*/ 2289444 h 3482342"/>
              <a:gd name="connsiteX86" fmla="*/ 5173523 w 12192000"/>
              <a:gd name="connsiteY86" fmla="*/ 2309057 h 3482342"/>
              <a:gd name="connsiteX87" fmla="*/ 5148543 w 12192000"/>
              <a:gd name="connsiteY87" fmla="*/ 2282356 h 3482342"/>
              <a:gd name="connsiteX88" fmla="*/ 5079548 w 12192000"/>
              <a:gd name="connsiteY88" fmla="*/ 2313485 h 3482342"/>
              <a:gd name="connsiteX89" fmla="*/ 4975908 w 12192000"/>
              <a:gd name="connsiteY89" fmla="*/ 2364128 h 3482342"/>
              <a:gd name="connsiteX90" fmla="*/ 4913723 w 12192000"/>
              <a:gd name="connsiteY90" fmla="*/ 2385265 h 3482342"/>
              <a:gd name="connsiteX91" fmla="*/ 4746485 w 12192000"/>
              <a:gd name="connsiteY91" fmla="*/ 2451769 h 3482342"/>
              <a:gd name="connsiteX92" fmla="*/ 4681588 w 12192000"/>
              <a:gd name="connsiteY92" fmla="*/ 2467494 h 3482342"/>
              <a:gd name="connsiteX93" fmla="*/ 1783655 w 12192000"/>
              <a:gd name="connsiteY93" fmla="*/ 3163860 h 3482342"/>
              <a:gd name="connsiteX94" fmla="*/ 1325955 w 12192000"/>
              <a:gd name="connsiteY94" fmla="*/ 3176692 h 3482342"/>
              <a:gd name="connsiteX95" fmla="*/ 1190384 w 12192000"/>
              <a:gd name="connsiteY95" fmla="*/ 3203504 h 3482342"/>
              <a:gd name="connsiteX96" fmla="*/ 1094537 w 12192000"/>
              <a:gd name="connsiteY96" fmla="*/ 3229469 h 3482342"/>
              <a:gd name="connsiteX97" fmla="*/ 779276 w 12192000"/>
              <a:gd name="connsiteY97" fmla="*/ 3327290 h 3482342"/>
              <a:gd name="connsiteX98" fmla="*/ 600378 w 12192000"/>
              <a:gd name="connsiteY98" fmla="*/ 3335250 h 3482342"/>
              <a:gd name="connsiteX99" fmla="*/ 493457 w 12192000"/>
              <a:gd name="connsiteY99" fmla="*/ 3365044 h 3482342"/>
              <a:gd name="connsiteX100" fmla="*/ 349402 w 12192000"/>
              <a:gd name="connsiteY100" fmla="*/ 3380897 h 3482342"/>
              <a:gd name="connsiteX101" fmla="*/ 192183 w 12192000"/>
              <a:gd name="connsiteY101" fmla="*/ 3460075 h 3482342"/>
              <a:gd name="connsiteX102" fmla="*/ 46713 w 12192000"/>
              <a:gd name="connsiteY102" fmla="*/ 3462986 h 3482342"/>
              <a:gd name="connsiteX103" fmla="*/ 2765 w 12192000"/>
              <a:gd name="connsiteY103" fmla="*/ 3480770 h 3482342"/>
              <a:gd name="connsiteX104" fmla="*/ 0 w 12192000"/>
              <a:gd name="connsiteY104" fmla="*/ 3482342 h 3482342"/>
              <a:gd name="connsiteX105" fmla="*/ 0 w 12192000"/>
              <a:gd name="connsiteY105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39869 w 12192000"/>
              <a:gd name="connsiteY19" fmla="*/ 1126133 h 3482342"/>
              <a:gd name="connsiteX20" fmla="*/ 11003287 w 12192000"/>
              <a:gd name="connsiteY20" fmla="*/ 1243468 h 3482342"/>
              <a:gd name="connsiteX21" fmla="*/ 10930447 w 12192000"/>
              <a:gd name="connsiteY21" fmla="*/ 1287088 h 3482342"/>
              <a:gd name="connsiteX22" fmla="*/ 10832727 w 12192000"/>
              <a:gd name="connsiteY22" fmla="*/ 1341335 h 3482342"/>
              <a:gd name="connsiteX23" fmla="*/ 10720408 w 12192000"/>
              <a:gd name="connsiteY23" fmla="*/ 1344999 h 3482342"/>
              <a:gd name="connsiteX24" fmla="*/ 10635456 w 12192000"/>
              <a:gd name="connsiteY24" fmla="*/ 1337688 h 3482342"/>
              <a:gd name="connsiteX25" fmla="*/ 10629954 w 12192000"/>
              <a:gd name="connsiteY25" fmla="*/ 1330628 h 3482342"/>
              <a:gd name="connsiteX26" fmla="*/ 10623883 w 12192000"/>
              <a:gd name="connsiteY26" fmla="*/ 1332776 h 3482342"/>
              <a:gd name="connsiteX27" fmla="*/ 10622090 w 12192000"/>
              <a:gd name="connsiteY27" fmla="*/ 1341385 h 3482342"/>
              <a:gd name="connsiteX28" fmla="*/ 10573203 w 12192000"/>
              <a:gd name="connsiteY28" fmla="*/ 1351996 h 3482342"/>
              <a:gd name="connsiteX29" fmla="*/ 10513263 w 12192000"/>
              <a:gd name="connsiteY29" fmla="*/ 1350756 h 3482342"/>
              <a:gd name="connsiteX30" fmla="*/ 10464012 w 12192000"/>
              <a:gd name="connsiteY30" fmla="*/ 1391778 h 3482342"/>
              <a:gd name="connsiteX31" fmla="*/ 10405409 w 12192000"/>
              <a:gd name="connsiteY31" fmla="*/ 1422789 h 3482342"/>
              <a:gd name="connsiteX32" fmla="*/ 10370530 w 12192000"/>
              <a:gd name="connsiteY32" fmla="*/ 1441596 h 3482342"/>
              <a:gd name="connsiteX33" fmla="*/ 10264922 w 12192000"/>
              <a:gd name="connsiteY33" fmla="*/ 1472107 h 3482342"/>
              <a:gd name="connsiteX34" fmla="*/ 10058690 w 12192000"/>
              <a:gd name="connsiteY34" fmla="*/ 1474888 h 3482342"/>
              <a:gd name="connsiteX35" fmla="*/ 10004424 w 12192000"/>
              <a:gd name="connsiteY35" fmla="*/ 1489801 h 3482342"/>
              <a:gd name="connsiteX36" fmla="*/ 9999951 w 12192000"/>
              <a:gd name="connsiteY36" fmla="*/ 1499127 h 3482342"/>
              <a:gd name="connsiteX37" fmla="*/ 9845462 w 12192000"/>
              <a:gd name="connsiteY37" fmla="*/ 1548192 h 3482342"/>
              <a:gd name="connsiteX38" fmla="*/ 9736156 w 12192000"/>
              <a:gd name="connsiteY38" fmla="*/ 1581928 h 3482342"/>
              <a:gd name="connsiteX39" fmla="*/ 9693355 w 12192000"/>
              <a:gd name="connsiteY39" fmla="*/ 1602632 h 3482342"/>
              <a:gd name="connsiteX40" fmla="*/ 9664242 w 12192000"/>
              <a:gd name="connsiteY40" fmla="*/ 1622075 h 3482342"/>
              <a:gd name="connsiteX41" fmla="*/ 9579195 w 12192000"/>
              <a:gd name="connsiteY41" fmla="*/ 1648017 h 3482342"/>
              <a:gd name="connsiteX42" fmla="*/ 9433652 w 12192000"/>
              <a:gd name="connsiteY42" fmla="*/ 1681174 h 3482342"/>
              <a:gd name="connsiteX43" fmla="*/ 9403775 w 12192000"/>
              <a:gd name="connsiteY43" fmla="*/ 1690403 h 3482342"/>
              <a:gd name="connsiteX44" fmla="*/ 9382503 w 12192000"/>
              <a:gd name="connsiteY44" fmla="*/ 1706957 h 3482342"/>
              <a:gd name="connsiteX45" fmla="*/ 9381410 w 12192000"/>
              <a:gd name="connsiteY45" fmla="*/ 1718312 h 3482342"/>
              <a:gd name="connsiteX46" fmla="*/ 9365685 w 12192000"/>
              <a:gd name="connsiteY46" fmla="*/ 1724772 h 3482342"/>
              <a:gd name="connsiteX47" fmla="*/ 9278020 w 12192000"/>
              <a:gd name="connsiteY47" fmla="*/ 1741161 h 3482342"/>
              <a:gd name="connsiteX48" fmla="*/ 9217145 w 12192000"/>
              <a:gd name="connsiteY48" fmla="*/ 1771195 h 3482342"/>
              <a:gd name="connsiteX49" fmla="*/ 8955875 w 12192000"/>
              <a:gd name="connsiteY49" fmla="*/ 1796806 h 3482342"/>
              <a:gd name="connsiteX50" fmla="*/ 8648415 w 12192000"/>
              <a:gd name="connsiteY50" fmla="*/ 1878623 h 3482342"/>
              <a:gd name="connsiteX51" fmla="*/ 8524524 w 12192000"/>
              <a:gd name="connsiteY51" fmla="*/ 1902425 h 3482342"/>
              <a:gd name="connsiteX52" fmla="*/ 8436742 w 12192000"/>
              <a:gd name="connsiteY52" fmla="*/ 1923967 h 3482342"/>
              <a:gd name="connsiteX53" fmla="*/ 8345228 w 12192000"/>
              <a:gd name="connsiteY53" fmla="*/ 1939822 h 3482342"/>
              <a:gd name="connsiteX54" fmla="*/ 8236214 w 12192000"/>
              <a:gd name="connsiteY54" fmla="*/ 1909725 h 3482342"/>
              <a:gd name="connsiteX55" fmla="*/ 8132104 w 12192000"/>
              <a:gd name="connsiteY55" fmla="*/ 1895727 h 3482342"/>
              <a:gd name="connsiteX56" fmla="*/ 7918078 w 12192000"/>
              <a:gd name="connsiteY56" fmla="*/ 1862668 h 3482342"/>
              <a:gd name="connsiteX57" fmla="*/ 7817899 w 12192000"/>
              <a:gd name="connsiteY57" fmla="*/ 1862176 h 3482342"/>
              <a:gd name="connsiteX58" fmla="*/ 7768994 w 12192000"/>
              <a:gd name="connsiteY58" fmla="*/ 1855721 h 3482342"/>
              <a:gd name="connsiteX59" fmla="*/ 7618027 w 12192000"/>
              <a:gd name="connsiteY59" fmla="*/ 1830959 h 3482342"/>
              <a:gd name="connsiteX60" fmla="*/ 7449425 w 12192000"/>
              <a:gd name="connsiteY60" fmla="*/ 1810910 h 3482342"/>
              <a:gd name="connsiteX61" fmla="*/ 7342915 w 12192000"/>
              <a:gd name="connsiteY61" fmla="*/ 1819827 h 3482342"/>
              <a:gd name="connsiteX62" fmla="*/ 7255191 w 12192000"/>
              <a:gd name="connsiteY62" fmla="*/ 1834354 h 3482342"/>
              <a:gd name="connsiteX63" fmla="*/ 7131205 w 12192000"/>
              <a:gd name="connsiteY63" fmla="*/ 1845557 h 3482342"/>
              <a:gd name="connsiteX64" fmla="*/ 6917124 w 12192000"/>
              <a:gd name="connsiteY64" fmla="*/ 1837109 h 3482342"/>
              <a:gd name="connsiteX65" fmla="*/ 6837145 w 12192000"/>
              <a:gd name="connsiteY65" fmla="*/ 1870724 h 3482342"/>
              <a:gd name="connsiteX66" fmla="*/ 6753991 w 12192000"/>
              <a:gd name="connsiteY66" fmla="*/ 1860969 h 3482342"/>
              <a:gd name="connsiteX67" fmla="*/ 6727754 w 12192000"/>
              <a:gd name="connsiteY67" fmla="*/ 1882372 h 3482342"/>
              <a:gd name="connsiteX68" fmla="*/ 6723371 w 12192000"/>
              <a:gd name="connsiteY68" fmla="*/ 1886494 h 3482342"/>
              <a:gd name="connsiteX69" fmla="*/ 6702779 w 12192000"/>
              <a:gd name="connsiteY69" fmla="*/ 1893601 h 3482342"/>
              <a:gd name="connsiteX70" fmla="*/ 6700779 w 12192000"/>
              <a:gd name="connsiteY70" fmla="*/ 1907344 h 3482342"/>
              <a:gd name="connsiteX71" fmla="*/ 6672513 w 12192000"/>
              <a:gd name="connsiteY71" fmla="*/ 1926452 h 3482342"/>
              <a:gd name="connsiteX72" fmla="*/ 6633549 w 12192000"/>
              <a:gd name="connsiteY72" fmla="*/ 1936255 h 3482342"/>
              <a:gd name="connsiteX73" fmla="*/ 6444344 w 12192000"/>
              <a:gd name="connsiteY73" fmla="*/ 1969663 h 3482342"/>
              <a:gd name="connsiteX74" fmla="*/ 6333446 w 12192000"/>
              <a:gd name="connsiteY74" fmla="*/ 1997163 h 3482342"/>
              <a:gd name="connsiteX75" fmla="*/ 6294933 w 12192000"/>
              <a:gd name="connsiteY75" fmla="*/ 2019412 h 3482342"/>
              <a:gd name="connsiteX76" fmla="*/ 6238719 w 12192000"/>
              <a:gd name="connsiteY76" fmla="*/ 2042547 h 3482342"/>
              <a:gd name="connsiteX77" fmla="*/ 6142310 w 12192000"/>
              <a:gd name="connsiteY77" fmla="*/ 2092510 h 3482342"/>
              <a:gd name="connsiteX78" fmla="*/ 6007916 w 12192000"/>
              <a:gd name="connsiteY78" fmla="*/ 2143752 h 3482342"/>
              <a:gd name="connsiteX79" fmla="*/ 5894610 w 12192000"/>
              <a:gd name="connsiteY79" fmla="*/ 2130684 h 3482342"/>
              <a:gd name="connsiteX80" fmla="*/ 5817682 w 12192000"/>
              <a:gd name="connsiteY80" fmla="*/ 2157358 h 3482342"/>
              <a:gd name="connsiteX81" fmla="*/ 5591469 w 12192000"/>
              <a:gd name="connsiteY81" fmla="*/ 2178389 h 3482342"/>
              <a:gd name="connsiteX82" fmla="*/ 5414282 w 12192000"/>
              <a:gd name="connsiteY82" fmla="*/ 2183070 h 3482342"/>
              <a:gd name="connsiteX83" fmla="*/ 5368369 w 12192000"/>
              <a:gd name="connsiteY83" fmla="*/ 2204272 h 3482342"/>
              <a:gd name="connsiteX84" fmla="*/ 5291263 w 12192000"/>
              <a:gd name="connsiteY84" fmla="*/ 2239182 h 3482342"/>
              <a:gd name="connsiteX85" fmla="*/ 5240857 w 12192000"/>
              <a:gd name="connsiteY85" fmla="*/ 2289444 h 3482342"/>
              <a:gd name="connsiteX86" fmla="*/ 5173523 w 12192000"/>
              <a:gd name="connsiteY86" fmla="*/ 2309057 h 3482342"/>
              <a:gd name="connsiteX87" fmla="*/ 5148543 w 12192000"/>
              <a:gd name="connsiteY87" fmla="*/ 2282356 h 3482342"/>
              <a:gd name="connsiteX88" fmla="*/ 5079548 w 12192000"/>
              <a:gd name="connsiteY88" fmla="*/ 2313485 h 3482342"/>
              <a:gd name="connsiteX89" fmla="*/ 4975908 w 12192000"/>
              <a:gd name="connsiteY89" fmla="*/ 2364128 h 3482342"/>
              <a:gd name="connsiteX90" fmla="*/ 4913723 w 12192000"/>
              <a:gd name="connsiteY90" fmla="*/ 2385265 h 3482342"/>
              <a:gd name="connsiteX91" fmla="*/ 4746485 w 12192000"/>
              <a:gd name="connsiteY91" fmla="*/ 2451769 h 3482342"/>
              <a:gd name="connsiteX92" fmla="*/ 4681588 w 12192000"/>
              <a:gd name="connsiteY92" fmla="*/ 2467494 h 3482342"/>
              <a:gd name="connsiteX93" fmla="*/ 1783655 w 12192000"/>
              <a:gd name="connsiteY93" fmla="*/ 3163860 h 3482342"/>
              <a:gd name="connsiteX94" fmla="*/ 1325955 w 12192000"/>
              <a:gd name="connsiteY94" fmla="*/ 3176692 h 3482342"/>
              <a:gd name="connsiteX95" fmla="*/ 1190384 w 12192000"/>
              <a:gd name="connsiteY95" fmla="*/ 3203504 h 3482342"/>
              <a:gd name="connsiteX96" fmla="*/ 1094537 w 12192000"/>
              <a:gd name="connsiteY96" fmla="*/ 3229469 h 3482342"/>
              <a:gd name="connsiteX97" fmla="*/ 779276 w 12192000"/>
              <a:gd name="connsiteY97" fmla="*/ 3327290 h 3482342"/>
              <a:gd name="connsiteX98" fmla="*/ 600378 w 12192000"/>
              <a:gd name="connsiteY98" fmla="*/ 3335250 h 3482342"/>
              <a:gd name="connsiteX99" fmla="*/ 493457 w 12192000"/>
              <a:gd name="connsiteY99" fmla="*/ 3365044 h 3482342"/>
              <a:gd name="connsiteX100" fmla="*/ 349402 w 12192000"/>
              <a:gd name="connsiteY100" fmla="*/ 3380897 h 3482342"/>
              <a:gd name="connsiteX101" fmla="*/ 192183 w 12192000"/>
              <a:gd name="connsiteY101" fmla="*/ 3460075 h 3482342"/>
              <a:gd name="connsiteX102" fmla="*/ 46713 w 12192000"/>
              <a:gd name="connsiteY102" fmla="*/ 3462986 h 3482342"/>
              <a:gd name="connsiteX103" fmla="*/ 2765 w 12192000"/>
              <a:gd name="connsiteY103" fmla="*/ 3480770 h 3482342"/>
              <a:gd name="connsiteX104" fmla="*/ 0 w 12192000"/>
              <a:gd name="connsiteY104" fmla="*/ 3482342 h 3482342"/>
              <a:gd name="connsiteX105" fmla="*/ 0 w 12192000"/>
              <a:gd name="connsiteY105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39869 w 12192000"/>
              <a:gd name="connsiteY19" fmla="*/ 1126133 h 3482342"/>
              <a:gd name="connsiteX20" fmla="*/ 11003287 w 12192000"/>
              <a:gd name="connsiteY20" fmla="*/ 1243468 h 3482342"/>
              <a:gd name="connsiteX21" fmla="*/ 10832727 w 12192000"/>
              <a:gd name="connsiteY21" fmla="*/ 1341335 h 3482342"/>
              <a:gd name="connsiteX22" fmla="*/ 10720408 w 12192000"/>
              <a:gd name="connsiteY22" fmla="*/ 1344999 h 3482342"/>
              <a:gd name="connsiteX23" fmla="*/ 10635456 w 12192000"/>
              <a:gd name="connsiteY23" fmla="*/ 1337688 h 3482342"/>
              <a:gd name="connsiteX24" fmla="*/ 10629954 w 12192000"/>
              <a:gd name="connsiteY24" fmla="*/ 1330628 h 3482342"/>
              <a:gd name="connsiteX25" fmla="*/ 10623883 w 12192000"/>
              <a:gd name="connsiteY25" fmla="*/ 1332776 h 3482342"/>
              <a:gd name="connsiteX26" fmla="*/ 10622090 w 12192000"/>
              <a:gd name="connsiteY26" fmla="*/ 1341385 h 3482342"/>
              <a:gd name="connsiteX27" fmla="*/ 10573203 w 12192000"/>
              <a:gd name="connsiteY27" fmla="*/ 1351996 h 3482342"/>
              <a:gd name="connsiteX28" fmla="*/ 10513263 w 12192000"/>
              <a:gd name="connsiteY28" fmla="*/ 1350756 h 3482342"/>
              <a:gd name="connsiteX29" fmla="*/ 10464012 w 12192000"/>
              <a:gd name="connsiteY29" fmla="*/ 1391778 h 3482342"/>
              <a:gd name="connsiteX30" fmla="*/ 10405409 w 12192000"/>
              <a:gd name="connsiteY30" fmla="*/ 1422789 h 3482342"/>
              <a:gd name="connsiteX31" fmla="*/ 10370530 w 12192000"/>
              <a:gd name="connsiteY31" fmla="*/ 1441596 h 3482342"/>
              <a:gd name="connsiteX32" fmla="*/ 10264922 w 12192000"/>
              <a:gd name="connsiteY32" fmla="*/ 1472107 h 3482342"/>
              <a:gd name="connsiteX33" fmla="*/ 10058690 w 12192000"/>
              <a:gd name="connsiteY33" fmla="*/ 1474888 h 3482342"/>
              <a:gd name="connsiteX34" fmla="*/ 10004424 w 12192000"/>
              <a:gd name="connsiteY34" fmla="*/ 1489801 h 3482342"/>
              <a:gd name="connsiteX35" fmla="*/ 9999951 w 12192000"/>
              <a:gd name="connsiteY35" fmla="*/ 1499127 h 3482342"/>
              <a:gd name="connsiteX36" fmla="*/ 9845462 w 12192000"/>
              <a:gd name="connsiteY36" fmla="*/ 1548192 h 3482342"/>
              <a:gd name="connsiteX37" fmla="*/ 9736156 w 12192000"/>
              <a:gd name="connsiteY37" fmla="*/ 1581928 h 3482342"/>
              <a:gd name="connsiteX38" fmla="*/ 9693355 w 12192000"/>
              <a:gd name="connsiteY38" fmla="*/ 1602632 h 3482342"/>
              <a:gd name="connsiteX39" fmla="*/ 9664242 w 12192000"/>
              <a:gd name="connsiteY39" fmla="*/ 1622075 h 3482342"/>
              <a:gd name="connsiteX40" fmla="*/ 9579195 w 12192000"/>
              <a:gd name="connsiteY40" fmla="*/ 1648017 h 3482342"/>
              <a:gd name="connsiteX41" fmla="*/ 9433652 w 12192000"/>
              <a:gd name="connsiteY41" fmla="*/ 1681174 h 3482342"/>
              <a:gd name="connsiteX42" fmla="*/ 9403775 w 12192000"/>
              <a:gd name="connsiteY42" fmla="*/ 1690403 h 3482342"/>
              <a:gd name="connsiteX43" fmla="*/ 9382503 w 12192000"/>
              <a:gd name="connsiteY43" fmla="*/ 1706957 h 3482342"/>
              <a:gd name="connsiteX44" fmla="*/ 9381410 w 12192000"/>
              <a:gd name="connsiteY44" fmla="*/ 1718312 h 3482342"/>
              <a:gd name="connsiteX45" fmla="*/ 9365685 w 12192000"/>
              <a:gd name="connsiteY45" fmla="*/ 1724772 h 3482342"/>
              <a:gd name="connsiteX46" fmla="*/ 9278020 w 12192000"/>
              <a:gd name="connsiteY46" fmla="*/ 1741161 h 3482342"/>
              <a:gd name="connsiteX47" fmla="*/ 9217145 w 12192000"/>
              <a:gd name="connsiteY47" fmla="*/ 1771195 h 3482342"/>
              <a:gd name="connsiteX48" fmla="*/ 8955875 w 12192000"/>
              <a:gd name="connsiteY48" fmla="*/ 1796806 h 3482342"/>
              <a:gd name="connsiteX49" fmla="*/ 8648415 w 12192000"/>
              <a:gd name="connsiteY49" fmla="*/ 1878623 h 3482342"/>
              <a:gd name="connsiteX50" fmla="*/ 8524524 w 12192000"/>
              <a:gd name="connsiteY50" fmla="*/ 1902425 h 3482342"/>
              <a:gd name="connsiteX51" fmla="*/ 8436742 w 12192000"/>
              <a:gd name="connsiteY51" fmla="*/ 1923967 h 3482342"/>
              <a:gd name="connsiteX52" fmla="*/ 8345228 w 12192000"/>
              <a:gd name="connsiteY52" fmla="*/ 1939822 h 3482342"/>
              <a:gd name="connsiteX53" fmla="*/ 8236214 w 12192000"/>
              <a:gd name="connsiteY53" fmla="*/ 1909725 h 3482342"/>
              <a:gd name="connsiteX54" fmla="*/ 8132104 w 12192000"/>
              <a:gd name="connsiteY54" fmla="*/ 1895727 h 3482342"/>
              <a:gd name="connsiteX55" fmla="*/ 7918078 w 12192000"/>
              <a:gd name="connsiteY55" fmla="*/ 1862668 h 3482342"/>
              <a:gd name="connsiteX56" fmla="*/ 7817899 w 12192000"/>
              <a:gd name="connsiteY56" fmla="*/ 1862176 h 3482342"/>
              <a:gd name="connsiteX57" fmla="*/ 7768994 w 12192000"/>
              <a:gd name="connsiteY57" fmla="*/ 1855721 h 3482342"/>
              <a:gd name="connsiteX58" fmla="*/ 7618027 w 12192000"/>
              <a:gd name="connsiteY58" fmla="*/ 1830959 h 3482342"/>
              <a:gd name="connsiteX59" fmla="*/ 7449425 w 12192000"/>
              <a:gd name="connsiteY59" fmla="*/ 1810910 h 3482342"/>
              <a:gd name="connsiteX60" fmla="*/ 7342915 w 12192000"/>
              <a:gd name="connsiteY60" fmla="*/ 1819827 h 3482342"/>
              <a:gd name="connsiteX61" fmla="*/ 7255191 w 12192000"/>
              <a:gd name="connsiteY61" fmla="*/ 1834354 h 3482342"/>
              <a:gd name="connsiteX62" fmla="*/ 7131205 w 12192000"/>
              <a:gd name="connsiteY62" fmla="*/ 1845557 h 3482342"/>
              <a:gd name="connsiteX63" fmla="*/ 6917124 w 12192000"/>
              <a:gd name="connsiteY63" fmla="*/ 1837109 h 3482342"/>
              <a:gd name="connsiteX64" fmla="*/ 6837145 w 12192000"/>
              <a:gd name="connsiteY64" fmla="*/ 1870724 h 3482342"/>
              <a:gd name="connsiteX65" fmla="*/ 6753991 w 12192000"/>
              <a:gd name="connsiteY65" fmla="*/ 1860969 h 3482342"/>
              <a:gd name="connsiteX66" fmla="*/ 6727754 w 12192000"/>
              <a:gd name="connsiteY66" fmla="*/ 1882372 h 3482342"/>
              <a:gd name="connsiteX67" fmla="*/ 6723371 w 12192000"/>
              <a:gd name="connsiteY67" fmla="*/ 1886494 h 3482342"/>
              <a:gd name="connsiteX68" fmla="*/ 6702779 w 12192000"/>
              <a:gd name="connsiteY68" fmla="*/ 1893601 h 3482342"/>
              <a:gd name="connsiteX69" fmla="*/ 6700779 w 12192000"/>
              <a:gd name="connsiteY69" fmla="*/ 1907344 h 3482342"/>
              <a:gd name="connsiteX70" fmla="*/ 6672513 w 12192000"/>
              <a:gd name="connsiteY70" fmla="*/ 1926452 h 3482342"/>
              <a:gd name="connsiteX71" fmla="*/ 6633549 w 12192000"/>
              <a:gd name="connsiteY71" fmla="*/ 1936255 h 3482342"/>
              <a:gd name="connsiteX72" fmla="*/ 6444344 w 12192000"/>
              <a:gd name="connsiteY72" fmla="*/ 1969663 h 3482342"/>
              <a:gd name="connsiteX73" fmla="*/ 6333446 w 12192000"/>
              <a:gd name="connsiteY73" fmla="*/ 1997163 h 3482342"/>
              <a:gd name="connsiteX74" fmla="*/ 6294933 w 12192000"/>
              <a:gd name="connsiteY74" fmla="*/ 2019412 h 3482342"/>
              <a:gd name="connsiteX75" fmla="*/ 6238719 w 12192000"/>
              <a:gd name="connsiteY75" fmla="*/ 2042547 h 3482342"/>
              <a:gd name="connsiteX76" fmla="*/ 6142310 w 12192000"/>
              <a:gd name="connsiteY76" fmla="*/ 2092510 h 3482342"/>
              <a:gd name="connsiteX77" fmla="*/ 6007916 w 12192000"/>
              <a:gd name="connsiteY77" fmla="*/ 2143752 h 3482342"/>
              <a:gd name="connsiteX78" fmla="*/ 5894610 w 12192000"/>
              <a:gd name="connsiteY78" fmla="*/ 2130684 h 3482342"/>
              <a:gd name="connsiteX79" fmla="*/ 5817682 w 12192000"/>
              <a:gd name="connsiteY79" fmla="*/ 2157358 h 3482342"/>
              <a:gd name="connsiteX80" fmla="*/ 5591469 w 12192000"/>
              <a:gd name="connsiteY80" fmla="*/ 2178389 h 3482342"/>
              <a:gd name="connsiteX81" fmla="*/ 5414282 w 12192000"/>
              <a:gd name="connsiteY81" fmla="*/ 2183070 h 3482342"/>
              <a:gd name="connsiteX82" fmla="*/ 5368369 w 12192000"/>
              <a:gd name="connsiteY82" fmla="*/ 2204272 h 3482342"/>
              <a:gd name="connsiteX83" fmla="*/ 5291263 w 12192000"/>
              <a:gd name="connsiteY83" fmla="*/ 2239182 h 3482342"/>
              <a:gd name="connsiteX84" fmla="*/ 5240857 w 12192000"/>
              <a:gd name="connsiteY84" fmla="*/ 2289444 h 3482342"/>
              <a:gd name="connsiteX85" fmla="*/ 5173523 w 12192000"/>
              <a:gd name="connsiteY85" fmla="*/ 2309057 h 3482342"/>
              <a:gd name="connsiteX86" fmla="*/ 5148543 w 12192000"/>
              <a:gd name="connsiteY86" fmla="*/ 2282356 h 3482342"/>
              <a:gd name="connsiteX87" fmla="*/ 5079548 w 12192000"/>
              <a:gd name="connsiteY87" fmla="*/ 2313485 h 3482342"/>
              <a:gd name="connsiteX88" fmla="*/ 4975908 w 12192000"/>
              <a:gd name="connsiteY88" fmla="*/ 2364128 h 3482342"/>
              <a:gd name="connsiteX89" fmla="*/ 4913723 w 12192000"/>
              <a:gd name="connsiteY89" fmla="*/ 2385265 h 3482342"/>
              <a:gd name="connsiteX90" fmla="*/ 4746485 w 12192000"/>
              <a:gd name="connsiteY90" fmla="*/ 2451769 h 3482342"/>
              <a:gd name="connsiteX91" fmla="*/ 4681588 w 12192000"/>
              <a:gd name="connsiteY91" fmla="*/ 2467494 h 3482342"/>
              <a:gd name="connsiteX92" fmla="*/ 1783655 w 12192000"/>
              <a:gd name="connsiteY92" fmla="*/ 3163860 h 3482342"/>
              <a:gd name="connsiteX93" fmla="*/ 1325955 w 12192000"/>
              <a:gd name="connsiteY93" fmla="*/ 3176692 h 3482342"/>
              <a:gd name="connsiteX94" fmla="*/ 1190384 w 12192000"/>
              <a:gd name="connsiteY94" fmla="*/ 3203504 h 3482342"/>
              <a:gd name="connsiteX95" fmla="*/ 1094537 w 12192000"/>
              <a:gd name="connsiteY95" fmla="*/ 3229469 h 3482342"/>
              <a:gd name="connsiteX96" fmla="*/ 779276 w 12192000"/>
              <a:gd name="connsiteY96" fmla="*/ 3327290 h 3482342"/>
              <a:gd name="connsiteX97" fmla="*/ 600378 w 12192000"/>
              <a:gd name="connsiteY97" fmla="*/ 3335250 h 3482342"/>
              <a:gd name="connsiteX98" fmla="*/ 493457 w 12192000"/>
              <a:gd name="connsiteY98" fmla="*/ 3365044 h 3482342"/>
              <a:gd name="connsiteX99" fmla="*/ 349402 w 12192000"/>
              <a:gd name="connsiteY99" fmla="*/ 3380897 h 3482342"/>
              <a:gd name="connsiteX100" fmla="*/ 192183 w 12192000"/>
              <a:gd name="connsiteY100" fmla="*/ 3460075 h 3482342"/>
              <a:gd name="connsiteX101" fmla="*/ 46713 w 12192000"/>
              <a:gd name="connsiteY101" fmla="*/ 3462986 h 3482342"/>
              <a:gd name="connsiteX102" fmla="*/ 2765 w 12192000"/>
              <a:gd name="connsiteY102" fmla="*/ 3480770 h 3482342"/>
              <a:gd name="connsiteX103" fmla="*/ 0 w 12192000"/>
              <a:gd name="connsiteY103" fmla="*/ 3482342 h 3482342"/>
              <a:gd name="connsiteX104" fmla="*/ 0 w 12192000"/>
              <a:gd name="connsiteY104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39869 w 12192000"/>
              <a:gd name="connsiteY19" fmla="*/ 1126133 h 3482342"/>
              <a:gd name="connsiteX20" fmla="*/ 11003287 w 12192000"/>
              <a:gd name="connsiteY20" fmla="*/ 1243468 h 3482342"/>
              <a:gd name="connsiteX21" fmla="*/ 10720408 w 12192000"/>
              <a:gd name="connsiteY21" fmla="*/ 1344999 h 3482342"/>
              <a:gd name="connsiteX22" fmla="*/ 10635456 w 12192000"/>
              <a:gd name="connsiteY22" fmla="*/ 1337688 h 3482342"/>
              <a:gd name="connsiteX23" fmla="*/ 10629954 w 12192000"/>
              <a:gd name="connsiteY23" fmla="*/ 1330628 h 3482342"/>
              <a:gd name="connsiteX24" fmla="*/ 10623883 w 12192000"/>
              <a:gd name="connsiteY24" fmla="*/ 1332776 h 3482342"/>
              <a:gd name="connsiteX25" fmla="*/ 10622090 w 12192000"/>
              <a:gd name="connsiteY25" fmla="*/ 1341385 h 3482342"/>
              <a:gd name="connsiteX26" fmla="*/ 10573203 w 12192000"/>
              <a:gd name="connsiteY26" fmla="*/ 1351996 h 3482342"/>
              <a:gd name="connsiteX27" fmla="*/ 10513263 w 12192000"/>
              <a:gd name="connsiteY27" fmla="*/ 1350756 h 3482342"/>
              <a:gd name="connsiteX28" fmla="*/ 10464012 w 12192000"/>
              <a:gd name="connsiteY28" fmla="*/ 1391778 h 3482342"/>
              <a:gd name="connsiteX29" fmla="*/ 10405409 w 12192000"/>
              <a:gd name="connsiteY29" fmla="*/ 1422789 h 3482342"/>
              <a:gd name="connsiteX30" fmla="*/ 10370530 w 12192000"/>
              <a:gd name="connsiteY30" fmla="*/ 1441596 h 3482342"/>
              <a:gd name="connsiteX31" fmla="*/ 10264922 w 12192000"/>
              <a:gd name="connsiteY31" fmla="*/ 1472107 h 3482342"/>
              <a:gd name="connsiteX32" fmla="*/ 10058690 w 12192000"/>
              <a:gd name="connsiteY32" fmla="*/ 1474888 h 3482342"/>
              <a:gd name="connsiteX33" fmla="*/ 10004424 w 12192000"/>
              <a:gd name="connsiteY33" fmla="*/ 1489801 h 3482342"/>
              <a:gd name="connsiteX34" fmla="*/ 9999951 w 12192000"/>
              <a:gd name="connsiteY34" fmla="*/ 1499127 h 3482342"/>
              <a:gd name="connsiteX35" fmla="*/ 9845462 w 12192000"/>
              <a:gd name="connsiteY35" fmla="*/ 1548192 h 3482342"/>
              <a:gd name="connsiteX36" fmla="*/ 9736156 w 12192000"/>
              <a:gd name="connsiteY36" fmla="*/ 1581928 h 3482342"/>
              <a:gd name="connsiteX37" fmla="*/ 9693355 w 12192000"/>
              <a:gd name="connsiteY37" fmla="*/ 1602632 h 3482342"/>
              <a:gd name="connsiteX38" fmla="*/ 9664242 w 12192000"/>
              <a:gd name="connsiteY38" fmla="*/ 1622075 h 3482342"/>
              <a:gd name="connsiteX39" fmla="*/ 9579195 w 12192000"/>
              <a:gd name="connsiteY39" fmla="*/ 1648017 h 3482342"/>
              <a:gd name="connsiteX40" fmla="*/ 9433652 w 12192000"/>
              <a:gd name="connsiteY40" fmla="*/ 1681174 h 3482342"/>
              <a:gd name="connsiteX41" fmla="*/ 9403775 w 12192000"/>
              <a:gd name="connsiteY41" fmla="*/ 1690403 h 3482342"/>
              <a:gd name="connsiteX42" fmla="*/ 9382503 w 12192000"/>
              <a:gd name="connsiteY42" fmla="*/ 1706957 h 3482342"/>
              <a:gd name="connsiteX43" fmla="*/ 9381410 w 12192000"/>
              <a:gd name="connsiteY43" fmla="*/ 1718312 h 3482342"/>
              <a:gd name="connsiteX44" fmla="*/ 9365685 w 12192000"/>
              <a:gd name="connsiteY44" fmla="*/ 1724772 h 3482342"/>
              <a:gd name="connsiteX45" fmla="*/ 9278020 w 12192000"/>
              <a:gd name="connsiteY45" fmla="*/ 1741161 h 3482342"/>
              <a:gd name="connsiteX46" fmla="*/ 9217145 w 12192000"/>
              <a:gd name="connsiteY46" fmla="*/ 1771195 h 3482342"/>
              <a:gd name="connsiteX47" fmla="*/ 8955875 w 12192000"/>
              <a:gd name="connsiteY47" fmla="*/ 1796806 h 3482342"/>
              <a:gd name="connsiteX48" fmla="*/ 8648415 w 12192000"/>
              <a:gd name="connsiteY48" fmla="*/ 1878623 h 3482342"/>
              <a:gd name="connsiteX49" fmla="*/ 8524524 w 12192000"/>
              <a:gd name="connsiteY49" fmla="*/ 1902425 h 3482342"/>
              <a:gd name="connsiteX50" fmla="*/ 8436742 w 12192000"/>
              <a:gd name="connsiteY50" fmla="*/ 1923967 h 3482342"/>
              <a:gd name="connsiteX51" fmla="*/ 8345228 w 12192000"/>
              <a:gd name="connsiteY51" fmla="*/ 1939822 h 3482342"/>
              <a:gd name="connsiteX52" fmla="*/ 8236214 w 12192000"/>
              <a:gd name="connsiteY52" fmla="*/ 1909725 h 3482342"/>
              <a:gd name="connsiteX53" fmla="*/ 8132104 w 12192000"/>
              <a:gd name="connsiteY53" fmla="*/ 1895727 h 3482342"/>
              <a:gd name="connsiteX54" fmla="*/ 7918078 w 12192000"/>
              <a:gd name="connsiteY54" fmla="*/ 1862668 h 3482342"/>
              <a:gd name="connsiteX55" fmla="*/ 7817899 w 12192000"/>
              <a:gd name="connsiteY55" fmla="*/ 1862176 h 3482342"/>
              <a:gd name="connsiteX56" fmla="*/ 7768994 w 12192000"/>
              <a:gd name="connsiteY56" fmla="*/ 1855721 h 3482342"/>
              <a:gd name="connsiteX57" fmla="*/ 7618027 w 12192000"/>
              <a:gd name="connsiteY57" fmla="*/ 1830959 h 3482342"/>
              <a:gd name="connsiteX58" fmla="*/ 7449425 w 12192000"/>
              <a:gd name="connsiteY58" fmla="*/ 1810910 h 3482342"/>
              <a:gd name="connsiteX59" fmla="*/ 7342915 w 12192000"/>
              <a:gd name="connsiteY59" fmla="*/ 1819827 h 3482342"/>
              <a:gd name="connsiteX60" fmla="*/ 7255191 w 12192000"/>
              <a:gd name="connsiteY60" fmla="*/ 1834354 h 3482342"/>
              <a:gd name="connsiteX61" fmla="*/ 7131205 w 12192000"/>
              <a:gd name="connsiteY61" fmla="*/ 1845557 h 3482342"/>
              <a:gd name="connsiteX62" fmla="*/ 6917124 w 12192000"/>
              <a:gd name="connsiteY62" fmla="*/ 1837109 h 3482342"/>
              <a:gd name="connsiteX63" fmla="*/ 6837145 w 12192000"/>
              <a:gd name="connsiteY63" fmla="*/ 1870724 h 3482342"/>
              <a:gd name="connsiteX64" fmla="*/ 6753991 w 12192000"/>
              <a:gd name="connsiteY64" fmla="*/ 1860969 h 3482342"/>
              <a:gd name="connsiteX65" fmla="*/ 6727754 w 12192000"/>
              <a:gd name="connsiteY65" fmla="*/ 1882372 h 3482342"/>
              <a:gd name="connsiteX66" fmla="*/ 6723371 w 12192000"/>
              <a:gd name="connsiteY66" fmla="*/ 1886494 h 3482342"/>
              <a:gd name="connsiteX67" fmla="*/ 6702779 w 12192000"/>
              <a:gd name="connsiteY67" fmla="*/ 1893601 h 3482342"/>
              <a:gd name="connsiteX68" fmla="*/ 6700779 w 12192000"/>
              <a:gd name="connsiteY68" fmla="*/ 1907344 h 3482342"/>
              <a:gd name="connsiteX69" fmla="*/ 6672513 w 12192000"/>
              <a:gd name="connsiteY69" fmla="*/ 1926452 h 3482342"/>
              <a:gd name="connsiteX70" fmla="*/ 6633549 w 12192000"/>
              <a:gd name="connsiteY70" fmla="*/ 1936255 h 3482342"/>
              <a:gd name="connsiteX71" fmla="*/ 6444344 w 12192000"/>
              <a:gd name="connsiteY71" fmla="*/ 1969663 h 3482342"/>
              <a:gd name="connsiteX72" fmla="*/ 6333446 w 12192000"/>
              <a:gd name="connsiteY72" fmla="*/ 1997163 h 3482342"/>
              <a:gd name="connsiteX73" fmla="*/ 6294933 w 12192000"/>
              <a:gd name="connsiteY73" fmla="*/ 2019412 h 3482342"/>
              <a:gd name="connsiteX74" fmla="*/ 6238719 w 12192000"/>
              <a:gd name="connsiteY74" fmla="*/ 2042547 h 3482342"/>
              <a:gd name="connsiteX75" fmla="*/ 6142310 w 12192000"/>
              <a:gd name="connsiteY75" fmla="*/ 2092510 h 3482342"/>
              <a:gd name="connsiteX76" fmla="*/ 6007916 w 12192000"/>
              <a:gd name="connsiteY76" fmla="*/ 2143752 h 3482342"/>
              <a:gd name="connsiteX77" fmla="*/ 5894610 w 12192000"/>
              <a:gd name="connsiteY77" fmla="*/ 2130684 h 3482342"/>
              <a:gd name="connsiteX78" fmla="*/ 5817682 w 12192000"/>
              <a:gd name="connsiteY78" fmla="*/ 2157358 h 3482342"/>
              <a:gd name="connsiteX79" fmla="*/ 5591469 w 12192000"/>
              <a:gd name="connsiteY79" fmla="*/ 2178389 h 3482342"/>
              <a:gd name="connsiteX80" fmla="*/ 5414282 w 12192000"/>
              <a:gd name="connsiteY80" fmla="*/ 2183070 h 3482342"/>
              <a:gd name="connsiteX81" fmla="*/ 5368369 w 12192000"/>
              <a:gd name="connsiteY81" fmla="*/ 2204272 h 3482342"/>
              <a:gd name="connsiteX82" fmla="*/ 5291263 w 12192000"/>
              <a:gd name="connsiteY82" fmla="*/ 2239182 h 3482342"/>
              <a:gd name="connsiteX83" fmla="*/ 5240857 w 12192000"/>
              <a:gd name="connsiteY83" fmla="*/ 2289444 h 3482342"/>
              <a:gd name="connsiteX84" fmla="*/ 5173523 w 12192000"/>
              <a:gd name="connsiteY84" fmla="*/ 2309057 h 3482342"/>
              <a:gd name="connsiteX85" fmla="*/ 5148543 w 12192000"/>
              <a:gd name="connsiteY85" fmla="*/ 2282356 h 3482342"/>
              <a:gd name="connsiteX86" fmla="*/ 5079548 w 12192000"/>
              <a:gd name="connsiteY86" fmla="*/ 2313485 h 3482342"/>
              <a:gd name="connsiteX87" fmla="*/ 4975908 w 12192000"/>
              <a:gd name="connsiteY87" fmla="*/ 2364128 h 3482342"/>
              <a:gd name="connsiteX88" fmla="*/ 4913723 w 12192000"/>
              <a:gd name="connsiteY88" fmla="*/ 2385265 h 3482342"/>
              <a:gd name="connsiteX89" fmla="*/ 4746485 w 12192000"/>
              <a:gd name="connsiteY89" fmla="*/ 2451769 h 3482342"/>
              <a:gd name="connsiteX90" fmla="*/ 4681588 w 12192000"/>
              <a:gd name="connsiteY90" fmla="*/ 2467494 h 3482342"/>
              <a:gd name="connsiteX91" fmla="*/ 1783655 w 12192000"/>
              <a:gd name="connsiteY91" fmla="*/ 3163860 h 3482342"/>
              <a:gd name="connsiteX92" fmla="*/ 1325955 w 12192000"/>
              <a:gd name="connsiteY92" fmla="*/ 3176692 h 3482342"/>
              <a:gd name="connsiteX93" fmla="*/ 1190384 w 12192000"/>
              <a:gd name="connsiteY93" fmla="*/ 3203504 h 3482342"/>
              <a:gd name="connsiteX94" fmla="*/ 1094537 w 12192000"/>
              <a:gd name="connsiteY94" fmla="*/ 3229469 h 3482342"/>
              <a:gd name="connsiteX95" fmla="*/ 779276 w 12192000"/>
              <a:gd name="connsiteY95" fmla="*/ 3327290 h 3482342"/>
              <a:gd name="connsiteX96" fmla="*/ 600378 w 12192000"/>
              <a:gd name="connsiteY96" fmla="*/ 3335250 h 3482342"/>
              <a:gd name="connsiteX97" fmla="*/ 493457 w 12192000"/>
              <a:gd name="connsiteY97" fmla="*/ 3365044 h 3482342"/>
              <a:gd name="connsiteX98" fmla="*/ 349402 w 12192000"/>
              <a:gd name="connsiteY98" fmla="*/ 3380897 h 3482342"/>
              <a:gd name="connsiteX99" fmla="*/ 192183 w 12192000"/>
              <a:gd name="connsiteY99" fmla="*/ 3460075 h 3482342"/>
              <a:gd name="connsiteX100" fmla="*/ 46713 w 12192000"/>
              <a:gd name="connsiteY100" fmla="*/ 3462986 h 3482342"/>
              <a:gd name="connsiteX101" fmla="*/ 2765 w 12192000"/>
              <a:gd name="connsiteY101" fmla="*/ 3480770 h 3482342"/>
              <a:gd name="connsiteX102" fmla="*/ 0 w 12192000"/>
              <a:gd name="connsiteY102" fmla="*/ 3482342 h 3482342"/>
              <a:gd name="connsiteX103" fmla="*/ 0 w 12192000"/>
              <a:gd name="connsiteY10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39869 w 12192000"/>
              <a:gd name="connsiteY19" fmla="*/ 1126133 h 3482342"/>
              <a:gd name="connsiteX20" fmla="*/ 11003287 w 12192000"/>
              <a:gd name="connsiteY20" fmla="*/ 1243468 h 3482342"/>
              <a:gd name="connsiteX21" fmla="*/ 10815658 w 12192000"/>
              <a:gd name="connsiteY21" fmla="*/ 1287849 h 3482342"/>
              <a:gd name="connsiteX22" fmla="*/ 10635456 w 12192000"/>
              <a:gd name="connsiteY22" fmla="*/ 1337688 h 3482342"/>
              <a:gd name="connsiteX23" fmla="*/ 10629954 w 12192000"/>
              <a:gd name="connsiteY23" fmla="*/ 1330628 h 3482342"/>
              <a:gd name="connsiteX24" fmla="*/ 10623883 w 12192000"/>
              <a:gd name="connsiteY24" fmla="*/ 1332776 h 3482342"/>
              <a:gd name="connsiteX25" fmla="*/ 10622090 w 12192000"/>
              <a:gd name="connsiteY25" fmla="*/ 1341385 h 3482342"/>
              <a:gd name="connsiteX26" fmla="*/ 10573203 w 12192000"/>
              <a:gd name="connsiteY26" fmla="*/ 1351996 h 3482342"/>
              <a:gd name="connsiteX27" fmla="*/ 10513263 w 12192000"/>
              <a:gd name="connsiteY27" fmla="*/ 1350756 h 3482342"/>
              <a:gd name="connsiteX28" fmla="*/ 10464012 w 12192000"/>
              <a:gd name="connsiteY28" fmla="*/ 1391778 h 3482342"/>
              <a:gd name="connsiteX29" fmla="*/ 10405409 w 12192000"/>
              <a:gd name="connsiteY29" fmla="*/ 1422789 h 3482342"/>
              <a:gd name="connsiteX30" fmla="*/ 10370530 w 12192000"/>
              <a:gd name="connsiteY30" fmla="*/ 1441596 h 3482342"/>
              <a:gd name="connsiteX31" fmla="*/ 10264922 w 12192000"/>
              <a:gd name="connsiteY31" fmla="*/ 1472107 h 3482342"/>
              <a:gd name="connsiteX32" fmla="*/ 10058690 w 12192000"/>
              <a:gd name="connsiteY32" fmla="*/ 1474888 h 3482342"/>
              <a:gd name="connsiteX33" fmla="*/ 10004424 w 12192000"/>
              <a:gd name="connsiteY33" fmla="*/ 1489801 h 3482342"/>
              <a:gd name="connsiteX34" fmla="*/ 9999951 w 12192000"/>
              <a:gd name="connsiteY34" fmla="*/ 1499127 h 3482342"/>
              <a:gd name="connsiteX35" fmla="*/ 9845462 w 12192000"/>
              <a:gd name="connsiteY35" fmla="*/ 1548192 h 3482342"/>
              <a:gd name="connsiteX36" fmla="*/ 9736156 w 12192000"/>
              <a:gd name="connsiteY36" fmla="*/ 1581928 h 3482342"/>
              <a:gd name="connsiteX37" fmla="*/ 9693355 w 12192000"/>
              <a:gd name="connsiteY37" fmla="*/ 1602632 h 3482342"/>
              <a:gd name="connsiteX38" fmla="*/ 9664242 w 12192000"/>
              <a:gd name="connsiteY38" fmla="*/ 1622075 h 3482342"/>
              <a:gd name="connsiteX39" fmla="*/ 9579195 w 12192000"/>
              <a:gd name="connsiteY39" fmla="*/ 1648017 h 3482342"/>
              <a:gd name="connsiteX40" fmla="*/ 9433652 w 12192000"/>
              <a:gd name="connsiteY40" fmla="*/ 1681174 h 3482342"/>
              <a:gd name="connsiteX41" fmla="*/ 9403775 w 12192000"/>
              <a:gd name="connsiteY41" fmla="*/ 1690403 h 3482342"/>
              <a:gd name="connsiteX42" fmla="*/ 9382503 w 12192000"/>
              <a:gd name="connsiteY42" fmla="*/ 1706957 h 3482342"/>
              <a:gd name="connsiteX43" fmla="*/ 9381410 w 12192000"/>
              <a:gd name="connsiteY43" fmla="*/ 1718312 h 3482342"/>
              <a:gd name="connsiteX44" fmla="*/ 9365685 w 12192000"/>
              <a:gd name="connsiteY44" fmla="*/ 1724772 h 3482342"/>
              <a:gd name="connsiteX45" fmla="*/ 9278020 w 12192000"/>
              <a:gd name="connsiteY45" fmla="*/ 1741161 h 3482342"/>
              <a:gd name="connsiteX46" fmla="*/ 9217145 w 12192000"/>
              <a:gd name="connsiteY46" fmla="*/ 1771195 h 3482342"/>
              <a:gd name="connsiteX47" fmla="*/ 8955875 w 12192000"/>
              <a:gd name="connsiteY47" fmla="*/ 1796806 h 3482342"/>
              <a:gd name="connsiteX48" fmla="*/ 8648415 w 12192000"/>
              <a:gd name="connsiteY48" fmla="*/ 1878623 h 3482342"/>
              <a:gd name="connsiteX49" fmla="*/ 8524524 w 12192000"/>
              <a:gd name="connsiteY49" fmla="*/ 1902425 h 3482342"/>
              <a:gd name="connsiteX50" fmla="*/ 8436742 w 12192000"/>
              <a:gd name="connsiteY50" fmla="*/ 1923967 h 3482342"/>
              <a:gd name="connsiteX51" fmla="*/ 8345228 w 12192000"/>
              <a:gd name="connsiteY51" fmla="*/ 1939822 h 3482342"/>
              <a:gd name="connsiteX52" fmla="*/ 8236214 w 12192000"/>
              <a:gd name="connsiteY52" fmla="*/ 1909725 h 3482342"/>
              <a:gd name="connsiteX53" fmla="*/ 8132104 w 12192000"/>
              <a:gd name="connsiteY53" fmla="*/ 1895727 h 3482342"/>
              <a:gd name="connsiteX54" fmla="*/ 7918078 w 12192000"/>
              <a:gd name="connsiteY54" fmla="*/ 1862668 h 3482342"/>
              <a:gd name="connsiteX55" fmla="*/ 7817899 w 12192000"/>
              <a:gd name="connsiteY55" fmla="*/ 1862176 h 3482342"/>
              <a:gd name="connsiteX56" fmla="*/ 7768994 w 12192000"/>
              <a:gd name="connsiteY56" fmla="*/ 1855721 h 3482342"/>
              <a:gd name="connsiteX57" fmla="*/ 7618027 w 12192000"/>
              <a:gd name="connsiteY57" fmla="*/ 1830959 h 3482342"/>
              <a:gd name="connsiteX58" fmla="*/ 7449425 w 12192000"/>
              <a:gd name="connsiteY58" fmla="*/ 1810910 h 3482342"/>
              <a:gd name="connsiteX59" fmla="*/ 7342915 w 12192000"/>
              <a:gd name="connsiteY59" fmla="*/ 1819827 h 3482342"/>
              <a:gd name="connsiteX60" fmla="*/ 7255191 w 12192000"/>
              <a:gd name="connsiteY60" fmla="*/ 1834354 h 3482342"/>
              <a:gd name="connsiteX61" fmla="*/ 7131205 w 12192000"/>
              <a:gd name="connsiteY61" fmla="*/ 1845557 h 3482342"/>
              <a:gd name="connsiteX62" fmla="*/ 6917124 w 12192000"/>
              <a:gd name="connsiteY62" fmla="*/ 1837109 h 3482342"/>
              <a:gd name="connsiteX63" fmla="*/ 6837145 w 12192000"/>
              <a:gd name="connsiteY63" fmla="*/ 1870724 h 3482342"/>
              <a:gd name="connsiteX64" fmla="*/ 6753991 w 12192000"/>
              <a:gd name="connsiteY64" fmla="*/ 1860969 h 3482342"/>
              <a:gd name="connsiteX65" fmla="*/ 6727754 w 12192000"/>
              <a:gd name="connsiteY65" fmla="*/ 1882372 h 3482342"/>
              <a:gd name="connsiteX66" fmla="*/ 6723371 w 12192000"/>
              <a:gd name="connsiteY66" fmla="*/ 1886494 h 3482342"/>
              <a:gd name="connsiteX67" fmla="*/ 6702779 w 12192000"/>
              <a:gd name="connsiteY67" fmla="*/ 1893601 h 3482342"/>
              <a:gd name="connsiteX68" fmla="*/ 6700779 w 12192000"/>
              <a:gd name="connsiteY68" fmla="*/ 1907344 h 3482342"/>
              <a:gd name="connsiteX69" fmla="*/ 6672513 w 12192000"/>
              <a:gd name="connsiteY69" fmla="*/ 1926452 h 3482342"/>
              <a:gd name="connsiteX70" fmla="*/ 6633549 w 12192000"/>
              <a:gd name="connsiteY70" fmla="*/ 1936255 h 3482342"/>
              <a:gd name="connsiteX71" fmla="*/ 6444344 w 12192000"/>
              <a:gd name="connsiteY71" fmla="*/ 1969663 h 3482342"/>
              <a:gd name="connsiteX72" fmla="*/ 6333446 w 12192000"/>
              <a:gd name="connsiteY72" fmla="*/ 1997163 h 3482342"/>
              <a:gd name="connsiteX73" fmla="*/ 6294933 w 12192000"/>
              <a:gd name="connsiteY73" fmla="*/ 2019412 h 3482342"/>
              <a:gd name="connsiteX74" fmla="*/ 6238719 w 12192000"/>
              <a:gd name="connsiteY74" fmla="*/ 2042547 h 3482342"/>
              <a:gd name="connsiteX75" fmla="*/ 6142310 w 12192000"/>
              <a:gd name="connsiteY75" fmla="*/ 2092510 h 3482342"/>
              <a:gd name="connsiteX76" fmla="*/ 6007916 w 12192000"/>
              <a:gd name="connsiteY76" fmla="*/ 2143752 h 3482342"/>
              <a:gd name="connsiteX77" fmla="*/ 5894610 w 12192000"/>
              <a:gd name="connsiteY77" fmla="*/ 2130684 h 3482342"/>
              <a:gd name="connsiteX78" fmla="*/ 5817682 w 12192000"/>
              <a:gd name="connsiteY78" fmla="*/ 2157358 h 3482342"/>
              <a:gd name="connsiteX79" fmla="*/ 5591469 w 12192000"/>
              <a:gd name="connsiteY79" fmla="*/ 2178389 h 3482342"/>
              <a:gd name="connsiteX80" fmla="*/ 5414282 w 12192000"/>
              <a:gd name="connsiteY80" fmla="*/ 2183070 h 3482342"/>
              <a:gd name="connsiteX81" fmla="*/ 5368369 w 12192000"/>
              <a:gd name="connsiteY81" fmla="*/ 2204272 h 3482342"/>
              <a:gd name="connsiteX82" fmla="*/ 5291263 w 12192000"/>
              <a:gd name="connsiteY82" fmla="*/ 2239182 h 3482342"/>
              <a:gd name="connsiteX83" fmla="*/ 5240857 w 12192000"/>
              <a:gd name="connsiteY83" fmla="*/ 2289444 h 3482342"/>
              <a:gd name="connsiteX84" fmla="*/ 5173523 w 12192000"/>
              <a:gd name="connsiteY84" fmla="*/ 2309057 h 3482342"/>
              <a:gd name="connsiteX85" fmla="*/ 5148543 w 12192000"/>
              <a:gd name="connsiteY85" fmla="*/ 2282356 h 3482342"/>
              <a:gd name="connsiteX86" fmla="*/ 5079548 w 12192000"/>
              <a:gd name="connsiteY86" fmla="*/ 2313485 h 3482342"/>
              <a:gd name="connsiteX87" fmla="*/ 4975908 w 12192000"/>
              <a:gd name="connsiteY87" fmla="*/ 2364128 h 3482342"/>
              <a:gd name="connsiteX88" fmla="*/ 4913723 w 12192000"/>
              <a:gd name="connsiteY88" fmla="*/ 2385265 h 3482342"/>
              <a:gd name="connsiteX89" fmla="*/ 4746485 w 12192000"/>
              <a:gd name="connsiteY89" fmla="*/ 2451769 h 3482342"/>
              <a:gd name="connsiteX90" fmla="*/ 4681588 w 12192000"/>
              <a:gd name="connsiteY90" fmla="*/ 2467494 h 3482342"/>
              <a:gd name="connsiteX91" fmla="*/ 1783655 w 12192000"/>
              <a:gd name="connsiteY91" fmla="*/ 3163860 h 3482342"/>
              <a:gd name="connsiteX92" fmla="*/ 1325955 w 12192000"/>
              <a:gd name="connsiteY92" fmla="*/ 3176692 h 3482342"/>
              <a:gd name="connsiteX93" fmla="*/ 1190384 w 12192000"/>
              <a:gd name="connsiteY93" fmla="*/ 3203504 h 3482342"/>
              <a:gd name="connsiteX94" fmla="*/ 1094537 w 12192000"/>
              <a:gd name="connsiteY94" fmla="*/ 3229469 h 3482342"/>
              <a:gd name="connsiteX95" fmla="*/ 779276 w 12192000"/>
              <a:gd name="connsiteY95" fmla="*/ 3327290 h 3482342"/>
              <a:gd name="connsiteX96" fmla="*/ 600378 w 12192000"/>
              <a:gd name="connsiteY96" fmla="*/ 3335250 h 3482342"/>
              <a:gd name="connsiteX97" fmla="*/ 493457 w 12192000"/>
              <a:gd name="connsiteY97" fmla="*/ 3365044 h 3482342"/>
              <a:gd name="connsiteX98" fmla="*/ 349402 w 12192000"/>
              <a:gd name="connsiteY98" fmla="*/ 3380897 h 3482342"/>
              <a:gd name="connsiteX99" fmla="*/ 192183 w 12192000"/>
              <a:gd name="connsiteY99" fmla="*/ 3460075 h 3482342"/>
              <a:gd name="connsiteX100" fmla="*/ 46713 w 12192000"/>
              <a:gd name="connsiteY100" fmla="*/ 3462986 h 3482342"/>
              <a:gd name="connsiteX101" fmla="*/ 2765 w 12192000"/>
              <a:gd name="connsiteY101" fmla="*/ 3480770 h 3482342"/>
              <a:gd name="connsiteX102" fmla="*/ 0 w 12192000"/>
              <a:gd name="connsiteY102" fmla="*/ 3482342 h 3482342"/>
              <a:gd name="connsiteX103" fmla="*/ 0 w 12192000"/>
              <a:gd name="connsiteY10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3986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35456 w 12192000"/>
              <a:gd name="connsiteY22" fmla="*/ 1337688 h 3482342"/>
              <a:gd name="connsiteX23" fmla="*/ 10629954 w 12192000"/>
              <a:gd name="connsiteY23" fmla="*/ 1330628 h 3482342"/>
              <a:gd name="connsiteX24" fmla="*/ 10623883 w 12192000"/>
              <a:gd name="connsiteY24" fmla="*/ 1332776 h 3482342"/>
              <a:gd name="connsiteX25" fmla="*/ 10622090 w 12192000"/>
              <a:gd name="connsiteY25" fmla="*/ 1341385 h 3482342"/>
              <a:gd name="connsiteX26" fmla="*/ 10573203 w 12192000"/>
              <a:gd name="connsiteY26" fmla="*/ 1351996 h 3482342"/>
              <a:gd name="connsiteX27" fmla="*/ 10513263 w 12192000"/>
              <a:gd name="connsiteY27" fmla="*/ 1350756 h 3482342"/>
              <a:gd name="connsiteX28" fmla="*/ 10464012 w 12192000"/>
              <a:gd name="connsiteY28" fmla="*/ 1391778 h 3482342"/>
              <a:gd name="connsiteX29" fmla="*/ 10405409 w 12192000"/>
              <a:gd name="connsiteY29" fmla="*/ 1422789 h 3482342"/>
              <a:gd name="connsiteX30" fmla="*/ 10370530 w 12192000"/>
              <a:gd name="connsiteY30" fmla="*/ 1441596 h 3482342"/>
              <a:gd name="connsiteX31" fmla="*/ 10264922 w 12192000"/>
              <a:gd name="connsiteY31" fmla="*/ 1472107 h 3482342"/>
              <a:gd name="connsiteX32" fmla="*/ 10058690 w 12192000"/>
              <a:gd name="connsiteY32" fmla="*/ 1474888 h 3482342"/>
              <a:gd name="connsiteX33" fmla="*/ 10004424 w 12192000"/>
              <a:gd name="connsiteY33" fmla="*/ 1489801 h 3482342"/>
              <a:gd name="connsiteX34" fmla="*/ 9999951 w 12192000"/>
              <a:gd name="connsiteY34" fmla="*/ 1499127 h 3482342"/>
              <a:gd name="connsiteX35" fmla="*/ 9845462 w 12192000"/>
              <a:gd name="connsiteY35" fmla="*/ 1548192 h 3482342"/>
              <a:gd name="connsiteX36" fmla="*/ 9736156 w 12192000"/>
              <a:gd name="connsiteY36" fmla="*/ 1581928 h 3482342"/>
              <a:gd name="connsiteX37" fmla="*/ 9693355 w 12192000"/>
              <a:gd name="connsiteY37" fmla="*/ 1602632 h 3482342"/>
              <a:gd name="connsiteX38" fmla="*/ 9664242 w 12192000"/>
              <a:gd name="connsiteY38" fmla="*/ 1622075 h 3482342"/>
              <a:gd name="connsiteX39" fmla="*/ 9579195 w 12192000"/>
              <a:gd name="connsiteY39" fmla="*/ 1648017 h 3482342"/>
              <a:gd name="connsiteX40" fmla="*/ 9433652 w 12192000"/>
              <a:gd name="connsiteY40" fmla="*/ 1681174 h 3482342"/>
              <a:gd name="connsiteX41" fmla="*/ 9403775 w 12192000"/>
              <a:gd name="connsiteY41" fmla="*/ 1690403 h 3482342"/>
              <a:gd name="connsiteX42" fmla="*/ 9382503 w 12192000"/>
              <a:gd name="connsiteY42" fmla="*/ 1706957 h 3482342"/>
              <a:gd name="connsiteX43" fmla="*/ 9381410 w 12192000"/>
              <a:gd name="connsiteY43" fmla="*/ 1718312 h 3482342"/>
              <a:gd name="connsiteX44" fmla="*/ 9365685 w 12192000"/>
              <a:gd name="connsiteY44" fmla="*/ 1724772 h 3482342"/>
              <a:gd name="connsiteX45" fmla="*/ 9278020 w 12192000"/>
              <a:gd name="connsiteY45" fmla="*/ 1741161 h 3482342"/>
              <a:gd name="connsiteX46" fmla="*/ 9217145 w 12192000"/>
              <a:gd name="connsiteY46" fmla="*/ 1771195 h 3482342"/>
              <a:gd name="connsiteX47" fmla="*/ 8955875 w 12192000"/>
              <a:gd name="connsiteY47" fmla="*/ 1796806 h 3482342"/>
              <a:gd name="connsiteX48" fmla="*/ 8648415 w 12192000"/>
              <a:gd name="connsiteY48" fmla="*/ 1878623 h 3482342"/>
              <a:gd name="connsiteX49" fmla="*/ 8524524 w 12192000"/>
              <a:gd name="connsiteY49" fmla="*/ 1902425 h 3482342"/>
              <a:gd name="connsiteX50" fmla="*/ 8436742 w 12192000"/>
              <a:gd name="connsiteY50" fmla="*/ 1923967 h 3482342"/>
              <a:gd name="connsiteX51" fmla="*/ 8345228 w 12192000"/>
              <a:gd name="connsiteY51" fmla="*/ 1939822 h 3482342"/>
              <a:gd name="connsiteX52" fmla="*/ 8236214 w 12192000"/>
              <a:gd name="connsiteY52" fmla="*/ 1909725 h 3482342"/>
              <a:gd name="connsiteX53" fmla="*/ 8132104 w 12192000"/>
              <a:gd name="connsiteY53" fmla="*/ 1895727 h 3482342"/>
              <a:gd name="connsiteX54" fmla="*/ 7918078 w 12192000"/>
              <a:gd name="connsiteY54" fmla="*/ 1862668 h 3482342"/>
              <a:gd name="connsiteX55" fmla="*/ 7817899 w 12192000"/>
              <a:gd name="connsiteY55" fmla="*/ 1862176 h 3482342"/>
              <a:gd name="connsiteX56" fmla="*/ 7768994 w 12192000"/>
              <a:gd name="connsiteY56" fmla="*/ 1855721 h 3482342"/>
              <a:gd name="connsiteX57" fmla="*/ 7618027 w 12192000"/>
              <a:gd name="connsiteY57" fmla="*/ 1830959 h 3482342"/>
              <a:gd name="connsiteX58" fmla="*/ 7449425 w 12192000"/>
              <a:gd name="connsiteY58" fmla="*/ 1810910 h 3482342"/>
              <a:gd name="connsiteX59" fmla="*/ 7342915 w 12192000"/>
              <a:gd name="connsiteY59" fmla="*/ 1819827 h 3482342"/>
              <a:gd name="connsiteX60" fmla="*/ 7255191 w 12192000"/>
              <a:gd name="connsiteY60" fmla="*/ 1834354 h 3482342"/>
              <a:gd name="connsiteX61" fmla="*/ 7131205 w 12192000"/>
              <a:gd name="connsiteY61" fmla="*/ 1845557 h 3482342"/>
              <a:gd name="connsiteX62" fmla="*/ 6917124 w 12192000"/>
              <a:gd name="connsiteY62" fmla="*/ 1837109 h 3482342"/>
              <a:gd name="connsiteX63" fmla="*/ 6837145 w 12192000"/>
              <a:gd name="connsiteY63" fmla="*/ 1870724 h 3482342"/>
              <a:gd name="connsiteX64" fmla="*/ 6753991 w 12192000"/>
              <a:gd name="connsiteY64" fmla="*/ 1860969 h 3482342"/>
              <a:gd name="connsiteX65" fmla="*/ 6727754 w 12192000"/>
              <a:gd name="connsiteY65" fmla="*/ 1882372 h 3482342"/>
              <a:gd name="connsiteX66" fmla="*/ 6723371 w 12192000"/>
              <a:gd name="connsiteY66" fmla="*/ 1886494 h 3482342"/>
              <a:gd name="connsiteX67" fmla="*/ 6702779 w 12192000"/>
              <a:gd name="connsiteY67" fmla="*/ 1893601 h 3482342"/>
              <a:gd name="connsiteX68" fmla="*/ 6700779 w 12192000"/>
              <a:gd name="connsiteY68" fmla="*/ 1907344 h 3482342"/>
              <a:gd name="connsiteX69" fmla="*/ 6672513 w 12192000"/>
              <a:gd name="connsiteY69" fmla="*/ 1926452 h 3482342"/>
              <a:gd name="connsiteX70" fmla="*/ 6633549 w 12192000"/>
              <a:gd name="connsiteY70" fmla="*/ 1936255 h 3482342"/>
              <a:gd name="connsiteX71" fmla="*/ 6444344 w 12192000"/>
              <a:gd name="connsiteY71" fmla="*/ 1969663 h 3482342"/>
              <a:gd name="connsiteX72" fmla="*/ 6333446 w 12192000"/>
              <a:gd name="connsiteY72" fmla="*/ 1997163 h 3482342"/>
              <a:gd name="connsiteX73" fmla="*/ 6294933 w 12192000"/>
              <a:gd name="connsiteY73" fmla="*/ 2019412 h 3482342"/>
              <a:gd name="connsiteX74" fmla="*/ 6238719 w 12192000"/>
              <a:gd name="connsiteY74" fmla="*/ 2042547 h 3482342"/>
              <a:gd name="connsiteX75" fmla="*/ 6142310 w 12192000"/>
              <a:gd name="connsiteY75" fmla="*/ 2092510 h 3482342"/>
              <a:gd name="connsiteX76" fmla="*/ 6007916 w 12192000"/>
              <a:gd name="connsiteY76" fmla="*/ 2143752 h 3482342"/>
              <a:gd name="connsiteX77" fmla="*/ 5894610 w 12192000"/>
              <a:gd name="connsiteY77" fmla="*/ 2130684 h 3482342"/>
              <a:gd name="connsiteX78" fmla="*/ 5817682 w 12192000"/>
              <a:gd name="connsiteY78" fmla="*/ 2157358 h 3482342"/>
              <a:gd name="connsiteX79" fmla="*/ 5591469 w 12192000"/>
              <a:gd name="connsiteY79" fmla="*/ 2178389 h 3482342"/>
              <a:gd name="connsiteX80" fmla="*/ 5414282 w 12192000"/>
              <a:gd name="connsiteY80" fmla="*/ 2183070 h 3482342"/>
              <a:gd name="connsiteX81" fmla="*/ 5368369 w 12192000"/>
              <a:gd name="connsiteY81" fmla="*/ 2204272 h 3482342"/>
              <a:gd name="connsiteX82" fmla="*/ 5291263 w 12192000"/>
              <a:gd name="connsiteY82" fmla="*/ 2239182 h 3482342"/>
              <a:gd name="connsiteX83" fmla="*/ 5240857 w 12192000"/>
              <a:gd name="connsiteY83" fmla="*/ 2289444 h 3482342"/>
              <a:gd name="connsiteX84" fmla="*/ 5173523 w 12192000"/>
              <a:gd name="connsiteY84" fmla="*/ 2309057 h 3482342"/>
              <a:gd name="connsiteX85" fmla="*/ 5148543 w 12192000"/>
              <a:gd name="connsiteY85" fmla="*/ 2282356 h 3482342"/>
              <a:gd name="connsiteX86" fmla="*/ 5079548 w 12192000"/>
              <a:gd name="connsiteY86" fmla="*/ 2313485 h 3482342"/>
              <a:gd name="connsiteX87" fmla="*/ 4975908 w 12192000"/>
              <a:gd name="connsiteY87" fmla="*/ 2364128 h 3482342"/>
              <a:gd name="connsiteX88" fmla="*/ 4913723 w 12192000"/>
              <a:gd name="connsiteY88" fmla="*/ 2385265 h 3482342"/>
              <a:gd name="connsiteX89" fmla="*/ 4746485 w 12192000"/>
              <a:gd name="connsiteY89" fmla="*/ 2451769 h 3482342"/>
              <a:gd name="connsiteX90" fmla="*/ 4681588 w 12192000"/>
              <a:gd name="connsiteY90" fmla="*/ 2467494 h 3482342"/>
              <a:gd name="connsiteX91" fmla="*/ 1783655 w 12192000"/>
              <a:gd name="connsiteY91" fmla="*/ 3163860 h 3482342"/>
              <a:gd name="connsiteX92" fmla="*/ 1325955 w 12192000"/>
              <a:gd name="connsiteY92" fmla="*/ 3176692 h 3482342"/>
              <a:gd name="connsiteX93" fmla="*/ 1190384 w 12192000"/>
              <a:gd name="connsiteY93" fmla="*/ 3203504 h 3482342"/>
              <a:gd name="connsiteX94" fmla="*/ 1094537 w 12192000"/>
              <a:gd name="connsiteY94" fmla="*/ 3229469 h 3482342"/>
              <a:gd name="connsiteX95" fmla="*/ 779276 w 12192000"/>
              <a:gd name="connsiteY95" fmla="*/ 3327290 h 3482342"/>
              <a:gd name="connsiteX96" fmla="*/ 600378 w 12192000"/>
              <a:gd name="connsiteY96" fmla="*/ 3335250 h 3482342"/>
              <a:gd name="connsiteX97" fmla="*/ 493457 w 12192000"/>
              <a:gd name="connsiteY97" fmla="*/ 3365044 h 3482342"/>
              <a:gd name="connsiteX98" fmla="*/ 349402 w 12192000"/>
              <a:gd name="connsiteY98" fmla="*/ 3380897 h 3482342"/>
              <a:gd name="connsiteX99" fmla="*/ 192183 w 12192000"/>
              <a:gd name="connsiteY99" fmla="*/ 3460075 h 3482342"/>
              <a:gd name="connsiteX100" fmla="*/ 46713 w 12192000"/>
              <a:gd name="connsiteY100" fmla="*/ 3462986 h 3482342"/>
              <a:gd name="connsiteX101" fmla="*/ 2765 w 12192000"/>
              <a:gd name="connsiteY101" fmla="*/ 3480770 h 3482342"/>
              <a:gd name="connsiteX102" fmla="*/ 0 w 12192000"/>
              <a:gd name="connsiteY102" fmla="*/ 3482342 h 3482342"/>
              <a:gd name="connsiteX103" fmla="*/ 0 w 12192000"/>
              <a:gd name="connsiteY10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35456 w 12192000"/>
              <a:gd name="connsiteY22" fmla="*/ 1337688 h 3482342"/>
              <a:gd name="connsiteX23" fmla="*/ 10629954 w 12192000"/>
              <a:gd name="connsiteY23" fmla="*/ 1330628 h 3482342"/>
              <a:gd name="connsiteX24" fmla="*/ 10623883 w 12192000"/>
              <a:gd name="connsiteY24" fmla="*/ 1332776 h 3482342"/>
              <a:gd name="connsiteX25" fmla="*/ 10622090 w 12192000"/>
              <a:gd name="connsiteY25" fmla="*/ 1341385 h 3482342"/>
              <a:gd name="connsiteX26" fmla="*/ 10573203 w 12192000"/>
              <a:gd name="connsiteY26" fmla="*/ 1351996 h 3482342"/>
              <a:gd name="connsiteX27" fmla="*/ 10513263 w 12192000"/>
              <a:gd name="connsiteY27" fmla="*/ 1350756 h 3482342"/>
              <a:gd name="connsiteX28" fmla="*/ 10464012 w 12192000"/>
              <a:gd name="connsiteY28" fmla="*/ 1391778 h 3482342"/>
              <a:gd name="connsiteX29" fmla="*/ 10405409 w 12192000"/>
              <a:gd name="connsiteY29" fmla="*/ 1422789 h 3482342"/>
              <a:gd name="connsiteX30" fmla="*/ 10370530 w 12192000"/>
              <a:gd name="connsiteY30" fmla="*/ 1441596 h 3482342"/>
              <a:gd name="connsiteX31" fmla="*/ 10264922 w 12192000"/>
              <a:gd name="connsiteY31" fmla="*/ 1472107 h 3482342"/>
              <a:gd name="connsiteX32" fmla="*/ 10058690 w 12192000"/>
              <a:gd name="connsiteY32" fmla="*/ 1474888 h 3482342"/>
              <a:gd name="connsiteX33" fmla="*/ 10004424 w 12192000"/>
              <a:gd name="connsiteY33" fmla="*/ 1489801 h 3482342"/>
              <a:gd name="connsiteX34" fmla="*/ 9999951 w 12192000"/>
              <a:gd name="connsiteY34" fmla="*/ 1499127 h 3482342"/>
              <a:gd name="connsiteX35" fmla="*/ 9845462 w 12192000"/>
              <a:gd name="connsiteY35" fmla="*/ 1548192 h 3482342"/>
              <a:gd name="connsiteX36" fmla="*/ 9736156 w 12192000"/>
              <a:gd name="connsiteY36" fmla="*/ 1581928 h 3482342"/>
              <a:gd name="connsiteX37" fmla="*/ 9693355 w 12192000"/>
              <a:gd name="connsiteY37" fmla="*/ 1602632 h 3482342"/>
              <a:gd name="connsiteX38" fmla="*/ 9664242 w 12192000"/>
              <a:gd name="connsiteY38" fmla="*/ 1622075 h 3482342"/>
              <a:gd name="connsiteX39" fmla="*/ 9579195 w 12192000"/>
              <a:gd name="connsiteY39" fmla="*/ 1648017 h 3482342"/>
              <a:gd name="connsiteX40" fmla="*/ 9433652 w 12192000"/>
              <a:gd name="connsiteY40" fmla="*/ 1681174 h 3482342"/>
              <a:gd name="connsiteX41" fmla="*/ 9403775 w 12192000"/>
              <a:gd name="connsiteY41" fmla="*/ 1690403 h 3482342"/>
              <a:gd name="connsiteX42" fmla="*/ 9382503 w 12192000"/>
              <a:gd name="connsiteY42" fmla="*/ 1706957 h 3482342"/>
              <a:gd name="connsiteX43" fmla="*/ 9381410 w 12192000"/>
              <a:gd name="connsiteY43" fmla="*/ 1718312 h 3482342"/>
              <a:gd name="connsiteX44" fmla="*/ 9365685 w 12192000"/>
              <a:gd name="connsiteY44" fmla="*/ 1724772 h 3482342"/>
              <a:gd name="connsiteX45" fmla="*/ 9278020 w 12192000"/>
              <a:gd name="connsiteY45" fmla="*/ 1741161 h 3482342"/>
              <a:gd name="connsiteX46" fmla="*/ 9217145 w 12192000"/>
              <a:gd name="connsiteY46" fmla="*/ 1771195 h 3482342"/>
              <a:gd name="connsiteX47" fmla="*/ 8955875 w 12192000"/>
              <a:gd name="connsiteY47" fmla="*/ 1796806 h 3482342"/>
              <a:gd name="connsiteX48" fmla="*/ 8648415 w 12192000"/>
              <a:gd name="connsiteY48" fmla="*/ 1878623 h 3482342"/>
              <a:gd name="connsiteX49" fmla="*/ 8524524 w 12192000"/>
              <a:gd name="connsiteY49" fmla="*/ 1902425 h 3482342"/>
              <a:gd name="connsiteX50" fmla="*/ 8436742 w 12192000"/>
              <a:gd name="connsiteY50" fmla="*/ 1923967 h 3482342"/>
              <a:gd name="connsiteX51" fmla="*/ 8345228 w 12192000"/>
              <a:gd name="connsiteY51" fmla="*/ 1939822 h 3482342"/>
              <a:gd name="connsiteX52" fmla="*/ 8236214 w 12192000"/>
              <a:gd name="connsiteY52" fmla="*/ 1909725 h 3482342"/>
              <a:gd name="connsiteX53" fmla="*/ 8132104 w 12192000"/>
              <a:gd name="connsiteY53" fmla="*/ 1895727 h 3482342"/>
              <a:gd name="connsiteX54" fmla="*/ 7918078 w 12192000"/>
              <a:gd name="connsiteY54" fmla="*/ 1862668 h 3482342"/>
              <a:gd name="connsiteX55" fmla="*/ 7817899 w 12192000"/>
              <a:gd name="connsiteY55" fmla="*/ 1862176 h 3482342"/>
              <a:gd name="connsiteX56" fmla="*/ 7768994 w 12192000"/>
              <a:gd name="connsiteY56" fmla="*/ 1855721 h 3482342"/>
              <a:gd name="connsiteX57" fmla="*/ 7618027 w 12192000"/>
              <a:gd name="connsiteY57" fmla="*/ 1830959 h 3482342"/>
              <a:gd name="connsiteX58" fmla="*/ 7449425 w 12192000"/>
              <a:gd name="connsiteY58" fmla="*/ 1810910 h 3482342"/>
              <a:gd name="connsiteX59" fmla="*/ 7342915 w 12192000"/>
              <a:gd name="connsiteY59" fmla="*/ 1819827 h 3482342"/>
              <a:gd name="connsiteX60" fmla="*/ 7255191 w 12192000"/>
              <a:gd name="connsiteY60" fmla="*/ 1834354 h 3482342"/>
              <a:gd name="connsiteX61" fmla="*/ 7131205 w 12192000"/>
              <a:gd name="connsiteY61" fmla="*/ 1845557 h 3482342"/>
              <a:gd name="connsiteX62" fmla="*/ 6917124 w 12192000"/>
              <a:gd name="connsiteY62" fmla="*/ 1837109 h 3482342"/>
              <a:gd name="connsiteX63" fmla="*/ 6837145 w 12192000"/>
              <a:gd name="connsiteY63" fmla="*/ 1870724 h 3482342"/>
              <a:gd name="connsiteX64" fmla="*/ 6753991 w 12192000"/>
              <a:gd name="connsiteY64" fmla="*/ 1860969 h 3482342"/>
              <a:gd name="connsiteX65" fmla="*/ 6727754 w 12192000"/>
              <a:gd name="connsiteY65" fmla="*/ 1882372 h 3482342"/>
              <a:gd name="connsiteX66" fmla="*/ 6723371 w 12192000"/>
              <a:gd name="connsiteY66" fmla="*/ 1886494 h 3482342"/>
              <a:gd name="connsiteX67" fmla="*/ 6702779 w 12192000"/>
              <a:gd name="connsiteY67" fmla="*/ 1893601 h 3482342"/>
              <a:gd name="connsiteX68" fmla="*/ 6700779 w 12192000"/>
              <a:gd name="connsiteY68" fmla="*/ 1907344 h 3482342"/>
              <a:gd name="connsiteX69" fmla="*/ 6672513 w 12192000"/>
              <a:gd name="connsiteY69" fmla="*/ 1926452 h 3482342"/>
              <a:gd name="connsiteX70" fmla="*/ 6633549 w 12192000"/>
              <a:gd name="connsiteY70" fmla="*/ 1936255 h 3482342"/>
              <a:gd name="connsiteX71" fmla="*/ 6444344 w 12192000"/>
              <a:gd name="connsiteY71" fmla="*/ 1969663 h 3482342"/>
              <a:gd name="connsiteX72" fmla="*/ 6333446 w 12192000"/>
              <a:gd name="connsiteY72" fmla="*/ 1997163 h 3482342"/>
              <a:gd name="connsiteX73" fmla="*/ 6294933 w 12192000"/>
              <a:gd name="connsiteY73" fmla="*/ 2019412 h 3482342"/>
              <a:gd name="connsiteX74" fmla="*/ 6238719 w 12192000"/>
              <a:gd name="connsiteY74" fmla="*/ 2042547 h 3482342"/>
              <a:gd name="connsiteX75" fmla="*/ 6142310 w 12192000"/>
              <a:gd name="connsiteY75" fmla="*/ 2092510 h 3482342"/>
              <a:gd name="connsiteX76" fmla="*/ 6007916 w 12192000"/>
              <a:gd name="connsiteY76" fmla="*/ 2143752 h 3482342"/>
              <a:gd name="connsiteX77" fmla="*/ 5894610 w 12192000"/>
              <a:gd name="connsiteY77" fmla="*/ 2130684 h 3482342"/>
              <a:gd name="connsiteX78" fmla="*/ 5817682 w 12192000"/>
              <a:gd name="connsiteY78" fmla="*/ 2157358 h 3482342"/>
              <a:gd name="connsiteX79" fmla="*/ 5591469 w 12192000"/>
              <a:gd name="connsiteY79" fmla="*/ 2178389 h 3482342"/>
              <a:gd name="connsiteX80" fmla="*/ 5414282 w 12192000"/>
              <a:gd name="connsiteY80" fmla="*/ 2183070 h 3482342"/>
              <a:gd name="connsiteX81" fmla="*/ 5368369 w 12192000"/>
              <a:gd name="connsiteY81" fmla="*/ 2204272 h 3482342"/>
              <a:gd name="connsiteX82" fmla="*/ 5291263 w 12192000"/>
              <a:gd name="connsiteY82" fmla="*/ 2239182 h 3482342"/>
              <a:gd name="connsiteX83" fmla="*/ 5240857 w 12192000"/>
              <a:gd name="connsiteY83" fmla="*/ 2289444 h 3482342"/>
              <a:gd name="connsiteX84" fmla="*/ 5173523 w 12192000"/>
              <a:gd name="connsiteY84" fmla="*/ 2309057 h 3482342"/>
              <a:gd name="connsiteX85" fmla="*/ 5148543 w 12192000"/>
              <a:gd name="connsiteY85" fmla="*/ 2282356 h 3482342"/>
              <a:gd name="connsiteX86" fmla="*/ 5079548 w 12192000"/>
              <a:gd name="connsiteY86" fmla="*/ 2313485 h 3482342"/>
              <a:gd name="connsiteX87" fmla="*/ 4975908 w 12192000"/>
              <a:gd name="connsiteY87" fmla="*/ 2364128 h 3482342"/>
              <a:gd name="connsiteX88" fmla="*/ 4913723 w 12192000"/>
              <a:gd name="connsiteY88" fmla="*/ 2385265 h 3482342"/>
              <a:gd name="connsiteX89" fmla="*/ 4746485 w 12192000"/>
              <a:gd name="connsiteY89" fmla="*/ 2451769 h 3482342"/>
              <a:gd name="connsiteX90" fmla="*/ 4681588 w 12192000"/>
              <a:gd name="connsiteY90" fmla="*/ 2467494 h 3482342"/>
              <a:gd name="connsiteX91" fmla="*/ 1783655 w 12192000"/>
              <a:gd name="connsiteY91" fmla="*/ 3163860 h 3482342"/>
              <a:gd name="connsiteX92" fmla="*/ 1325955 w 12192000"/>
              <a:gd name="connsiteY92" fmla="*/ 3176692 h 3482342"/>
              <a:gd name="connsiteX93" fmla="*/ 1190384 w 12192000"/>
              <a:gd name="connsiteY93" fmla="*/ 3203504 h 3482342"/>
              <a:gd name="connsiteX94" fmla="*/ 1094537 w 12192000"/>
              <a:gd name="connsiteY94" fmla="*/ 3229469 h 3482342"/>
              <a:gd name="connsiteX95" fmla="*/ 779276 w 12192000"/>
              <a:gd name="connsiteY95" fmla="*/ 3327290 h 3482342"/>
              <a:gd name="connsiteX96" fmla="*/ 600378 w 12192000"/>
              <a:gd name="connsiteY96" fmla="*/ 3335250 h 3482342"/>
              <a:gd name="connsiteX97" fmla="*/ 493457 w 12192000"/>
              <a:gd name="connsiteY97" fmla="*/ 3365044 h 3482342"/>
              <a:gd name="connsiteX98" fmla="*/ 349402 w 12192000"/>
              <a:gd name="connsiteY98" fmla="*/ 3380897 h 3482342"/>
              <a:gd name="connsiteX99" fmla="*/ 192183 w 12192000"/>
              <a:gd name="connsiteY99" fmla="*/ 3460075 h 3482342"/>
              <a:gd name="connsiteX100" fmla="*/ 46713 w 12192000"/>
              <a:gd name="connsiteY100" fmla="*/ 3462986 h 3482342"/>
              <a:gd name="connsiteX101" fmla="*/ 2765 w 12192000"/>
              <a:gd name="connsiteY101" fmla="*/ 3480770 h 3482342"/>
              <a:gd name="connsiteX102" fmla="*/ 0 w 12192000"/>
              <a:gd name="connsiteY102" fmla="*/ 3482342 h 3482342"/>
              <a:gd name="connsiteX103" fmla="*/ 0 w 12192000"/>
              <a:gd name="connsiteY10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35456 w 12192000"/>
              <a:gd name="connsiteY22" fmla="*/ 1337688 h 3482342"/>
              <a:gd name="connsiteX23" fmla="*/ 10629954 w 12192000"/>
              <a:gd name="connsiteY23" fmla="*/ 1330628 h 3482342"/>
              <a:gd name="connsiteX24" fmla="*/ 10623883 w 12192000"/>
              <a:gd name="connsiteY24" fmla="*/ 1332776 h 3482342"/>
              <a:gd name="connsiteX25" fmla="*/ 10573203 w 12192000"/>
              <a:gd name="connsiteY25" fmla="*/ 1351996 h 3482342"/>
              <a:gd name="connsiteX26" fmla="*/ 10513263 w 12192000"/>
              <a:gd name="connsiteY26" fmla="*/ 1350756 h 3482342"/>
              <a:gd name="connsiteX27" fmla="*/ 10464012 w 12192000"/>
              <a:gd name="connsiteY27" fmla="*/ 1391778 h 3482342"/>
              <a:gd name="connsiteX28" fmla="*/ 10405409 w 12192000"/>
              <a:gd name="connsiteY28" fmla="*/ 1422789 h 3482342"/>
              <a:gd name="connsiteX29" fmla="*/ 10370530 w 12192000"/>
              <a:gd name="connsiteY29" fmla="*/ 1441596 h 3482342"/>
              <a:gd name="connsiteX30" fmla="*/ 10264922 w 12192000"/>
              <a:gd name="connsiteY30" fmla="*/ 1472107 h 3482342"/>
              <a:gd name="connsiteX31" fmla="*/ 10058690 w 12192000"/>
              <a:gd name="connsiteY31" fmla="*/ 1474888 h 3482342"/>
              <a:gd name="connsiteX32" fmla="*/ 10004424 w 12192000"/>
              <a:gd name="connsiteY32" fmla="*/ 1489801 h 3482342"/>
              <a:gd name="connsiteX33" fmla="*/ 9999951 w 12192000"/>
              <a:gd name="connsiteY33" fmla="*/ 1499127 h 3482342"/>
              <a:gd name="connsiteX34" fmla="*/ 9845462 w 12192000"/>
              <a:gd name="connsiteY34" fmla="*/ 1548192 h 3482342"/>
              <a:gd name="connsiteX35" fmla="*/ 9736156 w 12192000"/>
              <a:gd name="connsiteY35" fmla="*/ 1581928 h 3482342"/>
              <a:gd name="connsiteX36" fmla="*/ 9693355 w 12192000"/>
              <a:gd name="connsiteY36" fmla="*/ 1602632 h 3482342"/>
              <a:gd name="connsiteX37" fmla="*/ 9664242 w 12192000"/>
              <a:gd name="connsiteY37" fmla="*/ 1622075 h 3482342"/>
              <a:gd name="connsiteX38" fmla="*/ 9579195 w 12192000"/>
              <a:gd name="connsiteY38" fmla="*/ 1648017 h 3482342"/>
              <a:gd name="connsiteX39" fmla="*/ 9433652 w 12192000"/>
              <a:gd name="connsiteY39" fmla="*/ 1681174 h 3482342"/>
              <a:gd name="connsiteX40" fmla="*/ 9403775 w 12192000"/>
              <a:gd name="connsiteY40" fmla="*/ 1690403 h 3482342"/>
              <a:gd name="connsiteX41" fmla="*/ 9382503 w 12192000"/>
              <a:gd name="connsiteY41" fmla="*/ 1706957 h 3482342"/>
              <a:gd name="connsiteX42" fmla="*/ 9381410 w 12192000"/>
              <a:gd name="connsiteY42" fmla="*/ 1718312 h 3482342"/>
              <a:gd name="connsiteX43" fmla="*/ 9365685 w 12192000"/>
              <a:gd name="connsiteY43" fmla="*/ 1724772 h 3482342"/>
              <a:gd name="connsiteX44" fmla="*/ 9278020 w 12192000"/>
              <a:gd name="connsiteY44" fmla="*/ 1741161 h 3482342"/>
              <a:gd name="connsiteX45" fmla="*/ 9217145 w 12192000"/>
              <a:gd name="connsiteY45" fmla="*/ 1771195 h 3482342"/>
              <a:gd name="connsiteX46" fmla="*/ 8955875 w 12192000"/>
              <a:gd name="connsiteY46" fmla="*/ 1796806 h 3482342"/>
              <a:gd name="connsiteX47" fmla="*/ 8648415 w 12192000"/>
              <a:gd name="connsiteY47" fmla="*/ 1878623 h 3482342"/>
              <a:gd name="connsiteX48" fmla="*/ 8524524 w 12192000"/>
              <a:gd name="connsiteY48" fmla="*/ 1902425 h 3482342"/>
              <a:gd name="connsiteX49" fmla="*/ 8436742 w 12192000"/>
              <a:gd name="connsiteY49" fmla="*/ 1923967 h 3482342"/>
              <a:gd name="connsiteX50" fmla="*/ 8345228 w 12192000"/>
              <a:gd name="connsiteY50" fmla="*/ 1939822 h 3482342"/>
              <a:gd name="connsiteX51" fmla="*/ 8236214 w 12192000"/>
              <a:gd name="connsiteY51" fmla="*/ 1909725 h 3482342"/>
              <a:gd name="connsiteX52" fmla="*/ 8132104 w 12192000"/>
              <a:gd name="connsiteY52" fmla="*/ 1895727 h 3482342"/>
              <a:gd name="connsiteX53" fmla="*/ 7918078 w 12192000"/>
              <a:gd name="connsiteY53" fmla="*/ 1862668 h 3482342"/>
              <a:gd name="connsiteX54" fmla="*/ 7817899 w 12192000"/>
              <a:gd name="connsiteY54" fmla="*/ 1862176 h 3482342"/>
              <a:gd name="connsiteX55" fmla="*/ 7768994 w 12192000"/>
              <a:gd name="connsiteY55" fmla="*/ 1855721 h 3482342"/>
              <a:gd name="connsiteX56" fmla="*/ 7618027 w 12192000"/>
              <a:gd name="connsiteY56" fmla="*/ 1830959 h 3482342"/>
              <a:gd name="connsiteX57" fmla="*/ 7449425 w 12192000"/>
              <a:gd name="connsiteY57" fmla="*/ 1810910 h 3482342"/>
              <a:gd name="connsiteX58" fmla="*/ 7342915 w 12192000"/>
              <a:gd name="connsiteY58" fmla="*/ 1819827 h 3482342"/>
              <a:gd name="connsiteX59" fmla="*/ 7255191 w 12192000"/>
              <a:gd name="connsiteY59" fmla="*/ 1834354 h 3482342"/>
              <a:gd name="connsiteX60" fmla="*/ 7131205 w 12192000"/>
              <a:gd name="connsiteY60" fmla="*/ 1845557 h 3482342"/>
              <a:gd name="connsiteX61" fmla="*/ 6917124 w 12192000"/>
              <a:gd name="connsiteY61" fmla="*/ 1837109 h 3482342"/>
              <a:gd name="connsiteX62" fmla="*/ 6837145 w 12192000"/>
              <a:gd name="connsiteY62" fmla="*/ 1870724 h 3482342"/>
              <a:gd name="connsiteX63" fmla="*/ 6753991 w 12192000"/>
              <a:gd name="connsiteY63" fmla="*/ 1860969 h 3482342"/>
              <a:gd name="connsiteX64" fmla="*/ 6727754 w 12192000"/>
              <a:gd name="connsiteY64" fmla="*/ 1882372 h 3482342"/>
              <a:gd name="connsiteX65" fmla="*/ 6723371 w 12192000"/>
              <a:gd name="connsiteY65" fmla="*/ 1886494 h 3482342"/>
              <a:gd name="connsiteX66" fmla="*/ 6702779 w 12192000"/>
              <a:gd name="connsiteY66" fmla="*/ 1893601 h 3482342"/>
              <a:gd name="connsiteX67" fmla="*/ 6700779 w 12192000"/>
              <a:gd name="connsiteY67" fmla="*/ 1907344 h 3482342"/>
              <a:gd name="connsiteX68" fmla="*/ 6672513 w 12192000"/>
              <a:gd name="connsiteY68" fmla="*/ 1926452 h 3482342"/>
              <a:gd name="connsiteX69" fmla="*/ 6633549 w 12192000"/>
              <a:gd name="connsiteY69" fmla="*/ 1936255 h 3482342"/>
              <a:gd name="connsiteX70" fmla="*/ 6444344 w 12192000"/>
              <a:gd name="connsiteY70" fmla="*/ 1969663 h 3482342"/>
              <a:gd name="connsiteX71" fmla="*/ 6333446 w 12192000"/>
              <a:gd name="connsiteY71" fmla="*/ 1997163 h 3482342"/>
              <a:gd name="connsiteX72" fmla="*/ 6294933 w 12192000"/>
              <a:gd name="connsiteY72" fmla="*/ 2019412 h 3482342"/>
              <a:gd name="connsiteX73" fmla="*/ 6238719 w 12192000"/>
              <a:gd name="connsiteY73" fmla="*/ 2042547 h 3482342"/>
              <a:gd name="connsiteX74" fmla="*/ 6142310 w 12192000"/>
              <a:gd name="connsiteY74" fmla="*/ 2092510 h 3482342"/>
              <a:gd name="connsiteX75" fmla="*/ 6007916 w 12192000"/>
              <a:gd name="connsiteY75" fmla="*/ 2143752 h 3482342"/>
              <a:gd name="connsiteX76" fmla="*/ 5894610 w 12192000"/>
              <a:gd name="connsiteY76" fmla="*/ 2130684 h 3482342"/>
              <a:gd name="connsiteX77" fmla="*/ 5817682 w 12192000"/>
              <a:gd name="connsiteY77" fmla="*/ 2157358 h 3482342"/>
              <a:gd name="connsiteX78" fmla="*/ 5591469 w 12192000"/>
              <a:gd name="connsiteY78" fmla="*/ 2178389 h 3482342"/>
              <a:gd name="connsiteX79" fmla="*/ 5414282 w 12192000"/>
              <a:gd name="connsiteY79" fmla="*/ 2183070 h 3482342"/>
              <a:gd name="connsiteX80" fmla="*/ 5368369 w 12192000"/>
              <a:gd name="connsiteY80" fmla="*/ 2204272 h 3482342"/>
              <a:gd name="connsiteX81" fmla="*/ 5291263 w 12192000"/>
              <a:gd name="connsiteY81" fmla="*/ 2239182 h 3482342"/>
              <a:gd name="connsiteX82" fmla="*/ 5240857 w 12192000"/>
              <a:gd name="connsiteY82" fmla="*/ 2289444 h 3482342"/>
              <a:gd name="connsiteX83" fmla="*/ 5173523 w 12192000"/>
              <a:gd name="connsiteY83" fmla="*/ 2309057 h 3482342"/>
              <a:gd name="connsiteX84" fmla="*/ 5148543 w 12192000"/>
              <a:gd name="connsiteY84" fmla="*/ 2282356 h 3482342"/>
              <a:gd name="connsiteX85" fmla="*/ 5079548 w 12192000"/>
              <a:gd name="connsiteY85" fmla="*/ 2313485 h 3482342"/>
              <a:gd name="connsiteX86" fmla="*/ 4975908 w 12192000"/>
              <a:gd name="connsiteY86" fmla="*/ 2364128 h 3482342"/>
              <a:gd name="connsiteX87" fmla="*/ 4913723 w 12192000"/>
              <a:gd name="connsiteY87" fmla="*/ 2385265 h 3482342"/>
              <a:gd name="connsiteX88" fmla="*/ 4746485 w 12192000"/>
              <a:gd name="connsiteY88" fmla="*/ 2451769 h 3482342"/>
              <a:gd name="connsiteX89" fmla="*/ 4681588 w 12192000"/>
              <a:gd name="connsiteY89" fmla="*/ 2467494 h 3482342"/>
              <a:gd name="connsiteX90" fmla="*/ 1783655 w 12192000"/>
              <a:gd name="connsiteY90" fmla="*/ 3163860 h 3482342"/>
              <a:gd name="connsiteX91" fmla="*/ 1325955 w 12192000"/>
              <a:gd name="connsiteY91" fmla="*/ 3176692 h 3482342"/>
              <a:gd name="connsiteX92" fmla="*/ 1190384 w 12192000"/>
              <a:gd name="connsiteY92" fmla="*/ 3203504 h 3482342"/>
              <a:gd name="connsiteX93" fmla="*/ 1094537 w 12192000"/>
              <a:gd name="connsiteY93" fmla="*/ 3229469 h 3482342"/>
              <a:gd name="connsiteX94" fmla="*/ 779276 w 12192000"/>
              <a:gd name="connsiteY94" fmla="*/ 3327290 h 3482342"/>
              <a:gd name="connsiteX95" fmla="*/ 600378 w 12192000"/>
              <a:gd name="connsiteY95" fmla="*/ 3335250 h 3482342"/>
              <a:gd name="connsiteX96" fmla="*/ 493457 w 12192000"/>
              <a:gd name="connsiteY96" fmla="*/ 3365044 h 3482342"/>
              <a:gd name="connsiteX97" fmla="*/ 349402 w 12192000"/>
              <a:gd name="connsiteY97" fmla="*/ 3380897 h 3482342"/>
              <a:gd name="connsiteX98" fmla="*/ 192183 w 12192000"/>
              <a:gd name="connsiteY98" fmla="*/ 3460075 h 3482342"/>
              <a:gd name="connsiteX99" fmla="*/ 46713 w 12192000"/>
              <a:gd name="connsiteY99" fmla="*/ 3462986 h 3482342"/>
              <a:gd name="connsiteX100" fmla="*/ 2765 w 12192000"/>
              <a:gd name="connsiteY100" fmla="*/ 3480770 h 3482342"/>
              <a:gd name="connsiteX101" fmla="*/ 0 w 12192000"/>
              <a:gd name="connsiteY101" fmla="*/ 3482342 h 3482342"/>
              <a:gd name="connsiteX102" fmla="*/ 0 w 12192000"/>
              <a:gd name="connsiteY10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35456 w 12192000"/>
              <a:gd name="connsiteY22" fmla="*/ 1337688 h 3482342"/>
              <a:gd name="connsiteX23" fmla="*/ 10629954 w 12192000"/>
              <a:gd name="connsiteY23" fmla="*/ 13306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524524 w 12192000"/>
              <a:gd name="connsiteY47" fmla="*/ 1902425 h 3482342"/>
              <a:gd name="connsiteX48" fmla="*/ 8436742 w 12192000"/>
              <a:gd name="connsiteY48" fmla="*/ 1923967 h 3482342"/>
              <a:gd name="connsiteX49" fmla="*/ 8345228 w 12192000"/>
              <a:gd name="connsiteY49" fmla="*/ 1939822 h 3482342"/>
              <a:gd name="connsiteX50" fmla="*/ 8236214 w 12192000"/>
              <a:gd name="connsiteY50" fmla="*/ 1909725 h 3482342"/>
              <a:gd name="connsiteX51" fmla="*/ 8132104 w 12192000"/>
              <a:gd name="connsiteY51" fmla="*/ 1895727 h 3482342"/>
              <a:gd name="connsiteX52" fmla="*/ 7918078 w 12192000"/>
              <a:gd name="connsiteY52" fmla="*/ 1862668 h 3482342"/>
              <a:gd name="connsiteX53" fmla="*/ 7817899 w 12192000"/>
              <a:gd name="connsiteY53" fmla="*/ 1862176 h 3482342"/>
              <a:gd name="connsiteX54" fmla="*/ 7768994 w 12192000"/>
              <a:gd name="connsiteY54" fmla="*/ 1855721 h 3482342"/>
              <a:gd name="connsiteX55" fmla="*/ 7618027 w 12192000"/>
              <a:gd name="connsiteY55" fmla="*/ 1830959 h 3482342"/>
              <a:gd name="connsiteX56" fmla="*/ 7449425 w 12192000"/>
              <a:gd name="connsiteY56" fmla="*/ 1810910 h 3482342"/>
              <a:gd name="connsiteX57" fmla="*/ 7342915 w 12192000"/>
              <a:gd name="connsiteY57" fmla="*/ 1819827 h 3482342"/>
              <a:gd name="connsiteX58" fmla="*/ 7255191 w 12192000"/>
              <a:gd name="connsiteY58" fmla="*/ 1834354 h 3482342"/>
              <a:gd name="connsiteX59" fmla="*/ 7131205 w 12192000"/>
              <a:gd name="connsiteY59" fmla="*/ 1845557 h 3482342"/>
              <a:gd name="connsiteX60" fmla="*/ 6917124 w 12192000"/>
              <a:gd name="connsiteY60" fmla="*/ 1837109 h 3482342"/>
              <a:gd name="connsiteX61" fmla="*/ 6837145 w 12192000"/>
              <a:gd name="connsiteY61" fmla="*/ 1870724 h 3482342"/>
              <a:gd name="connsiteX62" fmla="*/ 6753991 w 12192000"/>
              <a:gd name="connsiteY62" fmla="*/ 1860969 h 3482342"/>
              <a:gd name="connsiteX63" fmla="*/ 6727754 w 12192000"/>
              <a:gd name="connsiteY63" fmla="*/ 1882372 h 3482342"/>
              <a:gd name="connsiteX64" fmla="*/ 6723371 w 12192000"/>
              <a:gd name="connsiteY64" fmla="*/ 1886494 h 3482342"/>
              <a:gd name="connsiteX65" fmla="*/ 6702779 w 12192000"/>
              <a:gd name="connsiteY65" fmla="*/ 1893601 h 3482342"/>
              <a:gd name="connsiteX66" fmla="*/ 6700779 w 12192000"/>
              <a:gd name="connsiteY66" fmla="*/ 1907344 h 3482342"/>
              <a:gd name="connsiteX67" fmla="*/ 6672513 w 12192000"/>
              <a:gd name="connsiteY67" fmla="*/ 1926452 h 3482342"/>
              <a:gd name="connsiteX68" fmla="*/ 6633549 w 12192000"/>
              <a:gd name="connsiteY68" fmla="*/ 1936255 h 3482342"/>
              <a:gd name="connsiteX69" fmla="*/ 6444344 w 12192000"/>
              <a:gd name="connsiteY69" fmla="*/ 1969663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42310 w 12192000"/>
              <a:gd name="connsiteY73" fmla="*/ 2092510 h 3482342"/>
              <a:gd name="connsiteX74" fmla="*/ 6007916 w 12192000"/>
              <a:gd name="connsiteY74" fmla="*/ 2143752 h 3482342"/>
              <a:gd name="connsiteX75" fmla="*/ 5894610 w 12192000"/>
              <a:gd name="connsiteY75" fmla="*/ 2130684 h 3482342"/>
              <a:gd name="connsiteX76" fmla="*/ 5817682 w 12192000"/>
              <a:gd name="connsiteY76" fmla="*/ 2157358 h 3482342"/>
              <a:gd name="connsiteX77" fmla="*/ 5591469 w 12192000"/>
              <a:gd name="connsiteY77" fmla="*/ 2178389 h 3482342"/>
              <a:gd name="connsiteX78" fmla="*/ 5414282 w 12192000"/>
              <a:gd name="connsiteY78" fmla="*/ 2183070 h 3482342"/>
              <a:gd name="connsiteX79" fmla="*/ 5368369 w 12192000"/>
              <a:gd name="connsiteY79" fmla="*/ 2204272 h 3482342"/>
              <a:gd name="connsiteX80" fmla="*/ 5291263 w 12192000"/>
              <a:gd name="connsiteY80" fmla="*/ 2239182 h 3482342"/>
              <a:gd name="connsiteX81" fmla="*/ 5240857 w 12192000"/>
              <a:gd name="connsiteY81" fmla="*/ 2289444 h 3482342"/>
              <a:gd name="connsiteX82" fmla="*/ 5173523 w 12192000"/>
              <a:gd name="connsiteY82" fmla="*/ 2309057 h 3482342"/>
              <a:gd name="connsiteX83" fmla="*/ 5148543 w 12192000"/>
              <a:gd name="connsiteY83" fmla="*/ 2282356 h 3482342"/>
              <a:gd name="connsiteX84" fmla="*/ 5079548 w 12192000"/>
              <a:gd name="connsiteY84" fmla="*/ 2313485 h 3482342"/>
              <a:gd name="connsiteX85" fmla="*/ 4975908 w 12192000"/>
              <a:gd name="connsiteY85" fmla="*/ 2364128 h 3482342"/>
              <a:gd name="connsiteX86" fmla="*/ 4913723 w 12192000"/>
              <a:gd name="connsiteY86" fmla="*/ 2385265 h 3482342"/>
              <a:gd name="connsiteX87" fmla="*/ 4746485 w 12192000"/>
              <a:gd name="connsiteY87" fmla="*/ 2451769 h 3482342"/>
              <a:gd name="connsiteX88" fmla="*/ 4681588 w 12192000"/>
              <a:gd name="connsiteY88" fmla="*/ 2467494 h 3482342"/>
              <a:gd name="connsiteX89" fmla="*/ 1783655 w 12192000"/>
              <a:gd name="connsiteY89" fmla="*/ 3163860 h 3482342"/>
              <a:gd name="connsiteX90" fmla="*/ 1325955 w 12192000"/>
              <a:gd name="connsiteY90" fmla="*/ 3176692 h 3482342"/>
              <a:gd name="connsiteX91" fmla="*/ 1190384 w 12192000"/>
              <a:gd name="connsiteY91" fmla="*/ 3203504 h 3482342"/>
              <a:gd name="connsiteX92" fmla="*/ 1094537 w 12192000"/>
              <a:gd name="connsiteY92" fmla="*/ 3229469 h 3482342"/>
              <a:gd name="connsiteX93" fmla="*/ 779276 w 12192000"/>
              <a:gd name="connsiteY93" fmla="*/ 3327290 h 3482342"/>
              <a:gd name="connsiteX94" fmla="*/ 600378 w 12192000"/>
              <a:gd name="connsiteY94" fmla="*/ 3335250 h 3482342"/>
              <a:gd name="connsiteX95" fmla="*/ 493457 w 12192000"/>
              <a:gd name="connsiteY95" fmla="*/ 3365044 h 3482342"/>
              <a:gd name="connsiteX96" fmla="*/ 349402 w 12192000"/>
              <a:gd name="connsiteY96" fmla="*/ 3380897 h 3482342"/>
              <a:gd name="connsiteX97" fmla="*/ 192183 w 12192000"/>
              <a:gd name="connsiteY97" fmla="*/ 3460075 h 3482342"/>
              <a:gd name="connsiteX98" fmla="*/ 46713 w 12192000"/>
              <a:gd name="connsiteY98" fmla="*/ 3462986 h 3482342"/>
              <a:gd name="connsiteX99" fmla="*/ 2765 w 12192000"/>
              <a:gd name="connsiteY99" fmla="*/ 3480770 h 3482342"/>
              <a:gd name="connsiteX100" fmla="*/ 0 w 12192000"/>
              <a:gd name="connsiteY100" fmla="*/ 3482342 h 3482342"/>
              <a:gd name="connsiteX101" fmla="*/ 0 w 12192000"/>
              <a:gd name="connsiteY10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35456 w 12192000"/>
              <a:gd name="connsiteY22" fmla="*/ 1337688 h 3482342"/>
              <a:gd name="connsiteX23" fmla="*/ 10668054 w 12192000"/>
              <a:gd name="connsiteY23" fmla="*/ 14195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524524 w 12192000"/>
              <a:gd name="connsiteY47" fmla="*/ 1902425 h 3482342"/>
              <a:gd name="connsiteX48" fmla="*/ 8436742 w 12192000"/>
              <a:gd name="connsiteY48" fmla="*/ 1923967 h 3482342"/>
              <a:gd name="connsiteX49" fmla="*/ 8345228 w 12192000"/>
              <a:gd name="connsiteY49" fmla="*/ 1939822 h 3482342"/>
              <a:gd name="connsiteX50" fmla="*/ 8236214 w 12192000"/>
              <a:gd name="connsiteY50" fmla="*/ 1909725 h 3482342"/>
              <a:gd name="connsiteX51" fmla="*/ 8132104 w 12192000"/>
              <a:gd name="connsiteY51" fmla="*/ 1895727 h 3482342"/>
              <a:gd name="connsiteX52" fmla="*/ 7918078 w 12192000"/>
              <a:gd name="connsiteY52" fmla="*/ 1862668 h 3482342"/>
              <a:gd name="connsiteX53" fmla="*/ 7817899 w 12192000"/>
              <a:gd name="connsiteY53" fmla="*/ 1862176 h 3482342"/>
              <a:gd name="connsiteX54" fmla="*/ 7768994 w 12192000"/>
              <a:gd name="connsiteY54" fmla="*/ 1855721 h 3482342"/>
              <a:gd name="connsiteX55" fmla="*/ 7618027 w 12192000"/>
              <a:gd name="connsiteY55" fmla="*/ 1830959 h 3482342"/>
              <a:gd name="connsiteX56" fmla="*/ 7449425 w 12192000"/>
              <a:gd name="connsiteY56" fmla="*/ 1810910 h 3482342"/>
              <a:gd name="connsiteX57" fmla="*/ 7342915 w 12192000"/>
              <a:gd name="connsiteY57" fmla="*/ 1819827 h 3482342"/>
              <a:gd name="connsiteX58" fmla="*/ 7255191 w 12192000"/>
              <a:gd name="connsiteY58" fmla="*/ 1834354 h 3482342"/>
              <a:gd name="connsiteX59" fmla="*/ 7131205 w 12192000"/>
              <a:gd name="connsiteY59" fmla="*/ 1845557 h 3482342"/>
              <a:gd name="connsiteX60" fmla="*/ 6917124 w 12192000"/>
              <a:gd name="connsiteY60" fmla="*/ 1837109 h 3482342"/>
              <a:gd name="connsiteX61" fmla="*/ 6837145 w 12192000"/>
              <a:gd name="connsiteY61" fmla="*/ 1870724 h 3482342"/>
              <a:gd name="connsiteX62" fmla="*/ 6753991 w 12192000"/>
              <a:gd name="connsiteY62" fmla="*/ 1860969 h 3482342"/>
              <a:gd name="connsiteX63" fmla="*/ 6727754 w 12192000"/>
              <a:gd name="connsiteY63" fmla="*/ 1882372 h 3482342"/>
              <a:gd name="connsiteX64" fmla="*/ 6723371 w 12192000"/>
              <a:gd name="connsiteY64" fmla="*/ 1886494 h 3482342"/>
              <a:gd name="connsiteX65" fmla="*/ 6702779 w 12192000"/>
              <a:gd name="connsiteY65" fmla="*/ 1893601 h 3482342"/>
              <a:gd name="connsiteX66" fmla="*/ 6700779 w 12192000"/>
              <a:gd name="connsiteY66" fmla="*/ 1907344 h 3482342"/>
              <a:gd name="connsiteX67" fmla="*/ 6672513 w 12192000"/>
              <a:gd name="connsiteY67" fmla="*/ 1926452 h 3482342"/>
              <a:gd name="connsiteX68" fmla="*/ 6633549 w 12192000"/>
              <a:gd name="connsiteY68" fmla="*/ 1936255 h 3482342"/>
              <a:gd name="connsiteX69" fmla="*/ 6444344 w 12192000"/>
              <a:gd name="connsiteY69" fmla="*/ 1969663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42310 w 12192000"/>
              <a:gd name="connsiteY73" fmla="*/ 2092510 h 3482342"/>
              <a:gd name="connsiteX74" fmla="*/ 6007916 w 12192000"/>
              <a:gd name="connsiteY74" fmla="*/ 2143752 h 3482342"/>
              <a:gd name="connsiteX75" fmla="*/ 5894610 w 12192000"/>
              <a:gd name="connsiteY75" fmla="*/ 2130684 h 3482342"/>
              <a:gd name="connsiteX76" fmla="*/ 5817682 w 12192000"/>
              <a:gd name="connsiteY76" fmla="*/ 2157358 h 3482342"/>
              <a:gd name="connsiteX77" fmla="*/ 5591469 w 12192000"/>
              <a:gd name="connsiteY77" fmla="*/ 2178389 h 3482342"/>
              <a:gd name="connsiteX78" fmla="*/ 5414282 w 12192000"/>
              <a:gd name="connsiteY78" fmla="*/ 2183070 h 3482342"/>
              <a:gd name="connsiteX79" fmla="*/ 5368369 w 12192000"/>
              <a:gd name="connsiteY79" fmla="*/ 2204272 h 3482342"/>
              <a:gd name="connsiteX80" fmla="*/ 5291263 w 12192000"/>
              <a:gd name="connsiteY80" fmla="*/ 2239182 h 3482342"/>
              <a:gd name="connsiteX81" fmla="*/ 5240857 w 12192000"/>
              <a:gd name="connsiteY81" fmla="*/ 2289444 h 3482342"/>
              <a:gd name="connsiteX82" fmla="*/ 5173523 w 12192000"/>
              <a:gd name="connsiteY82" fmla="*/ 2309057 h 3482342"/>
              <a:gd name="connsiteX83" fmla="*/ 5148543 w 12192000"/>
              <a:gd name="connsiteY83" fmla="*/ 2282356 h 3482342"/>
              <a:gd name="connsiteX84" fmla="*/ 5079548 w 12192000"/>
              <a:gd name="connsiteY84" fmla="*/ 2313485 h 3482342"/>
              <a:gd name="connsiteX85" fmla="*/ 4975908 w 12192000"/>
              <a:gd name="connsiteY85" fmla="*/ 2364128 h 3482342"/>
              <a:gd name="connsiteX86" fmla="*/ 4913723 w 12192000"/>
              <a:gd name="connsiteY86" fmla="*/ 2385265 h 3482342"/>
              <a:gd name="connsiteX87" fmla="*/ 4746485 w 12192000"/>
              <a:gd name="connsiteY87" fmla="*/ 2451769 h 3482342"/>
              <a:gd name="connsiteX88" fmla="*/ 4681588 w 12192000"/>
              <a:gd name="connsiteY88" fmla="*/ 2467494 h 3482342"/>
              <a:gd name="connsiteX89" fmla="*/ 1783655 w 12192000"/>
              <a:gd name="connsiteY89" fmla="*/ 3163860 h 3482342"/>
              <a:gd name="connsiteX90" fmla="*/ 1325955 w 12192000"/>
              <a:gd name="connsiteY90" fmla="*/ 3176692 h 3482342"/>
              <a:gd name="connsiteX91" fmla="*/ 1190384 w 12192000"/>
              <a:gd name="connsiteY91" fmla="*/ 3203504 h 3482342"/>
              <a:gd name="connsiteX92" fmla="*/ 1094537 w 12192000"/>
              <a:gd name="connsiteY92" fmla="*/ 3229469 h 3482342"/>
              <a:gd name="connsiteX93" fmla="*/ 779276 w 12192000"/>
              <a:gd name="connsiteY93" fmla="*/ 3327290 h 3482342"/>
              <a:gd name="connsiteX94" fmla="*/ 600378 w 12192000"/>
              <a:gd name="connsiteY94" fmla="*/ 3335250 h 3482342"/>
              <a:gd name="connsiteX95" fmla="*/ 493457 w 12192000"/>
              <a:gd name="connsiteY95" fmla="*/ 3365044 h 3482342"/>
              <a:gd name="connsiteX96" fmla="*/ 349402 w 12192000"/>
              <a:gd name="connsiteY96" fmla="*/ 3380897 h 3482342"/>
              <a:gd name="connsiteX97" fmla="*/ 192183 w 12192000"/>
              <a:gd name="connsiteY97" fmla="*/ 3460075 h 3482342"/>
              <a:gd name="connsiteX98" fmla="*/ 46713 w 12192000"/>
              <a:gd name="connsiteY98" fmla="*/ 3462986 h 3482342"/>
              <a:gd name="connsiteX99" fmla="*/ 2765 w 12192000"/>
              <a:gd name="connsiteY99" fmla="*/ 3480770 h 3482342"/>
              <a:gd name="connsiteX100" fmla="*/ 0 w 12192000"/>
              <a:gd name="connsiteY100" fmla="*/ 3482342 h 3482342"/>
              <a:gd name="connsiteX101" fmla="*/ 0 w 12192000"/>
              <a:gd name="connsiteY10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68054 w 12192000"/>
              <a:gd name="connsiteY23" fmla="*/ 14195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524524 w 12192000"/>
              <a:gd name="connsiteY47" fmla="*/ 1902425 h 3482342"/>
              <a:gd name="connsiteX48" fmla="*/ 8436742 w 12192000"/>
              <a:gd name="connsiteY48" fmla="*/ 1923967 h 3482342"/>
              <a:gd name="connsiteX49" fmla="*/ 8345228 w 12192000"/>
              <a:gd name="connsiteY49" fmla="*/ 1939822 h 3482342"/>
              <a:gd name="connsiteX50" fmla="*/ 8236214 w 12192000"/>
              <a:gd name="connsiteY50" fmla="*/ 1909725 h 3482342"/>
              <a:gd name="connsiteX51" fmla="*/ 8132104 w 12192000"/>
              <a:gd name="connsiteY51" fmla="*/ 1895727 h 3482342"/>
              <a:gd name="connsiteX52" fmla="*/ 7918078 w 12192000"/>
              <a:gd name="connsiteY52" fmla="*/ 1862668 h 3482342"/>
              <a:gd name="connsiteX53" fmla="*/ 7817899 w 12192000"/>
              <a:gd name="connsiteY53" fmla="*/ 1862176 h 3482342"/>
              <a:gd name="connsiteX54" fmla="*/ 7768994 w 12192000"/>
              <a:gd name="connsiteY54" fmla="*/ 1855721 h 3482342"/>
              <a:gd name="connsiteX55" fmla="*/ 7618027 w 12192000"/>
              <a:gd name="connsiteY55" fmla="*/ 1830959 h 3482342"/>
              <a:gd name="connsiteX56" fmla="*/ 7449425 w 12192000"/>
              <a:gd name="connsiteY56" fmla="*/ 1810910 h 3482342"/>
              <a:gd name="connsiteX57" fmla="*/ 7342915 w 12192000"/>
              <a:gd name="connsiteY57" fmla="*/ 1819827 h 3482342"/>
              <a:gd name="connsiteX58" fmla="*/ 7255191 w 12192000"/>
              <a:gd name="connsiteY58" fmla="*/ 1834354 h 3482342"/>
              <a:gd name="connsiteX59" fmla="*/ 7131205 w 12192000"/>
              <a:gd name="connsiteY59" fmla="*/ 1845557 h 3482342"/>
              <a:gd name="connsiteX60" fmla="*/ 6917124 w 12192000"/>
              <a:gd name="connsiteY60" fmla="*/ 1837109 h 3482342"/>
              <a:gd name="connsiteX61" fmla="*/ 6837145 w 12192000"/>
              <a:gd name="connsiteY61" fmla="*/ 1870724 h 3482342"/>
              <a:gd name="connsiteX62" fmla="*/ 6753991 w 12192000"/>
              <a:gd name="connsiteY62" fmla="*/ 1860969 h 3482342"/>
              <a:gd name="connsiteX63" fmla="*/ 6727754 w 12192000"/>
              <a:gd name="connsiteY63" fmla="*/ 1882372 h 3482342"/>
              <a:gd name="connsiteX64" fmla="*/ 6723371 w 12192000"/>
              <a:gd name="connsiteY64" fmla="*/ 1886494 h 3482342"/>
              <a:gd name="connsiteX65" fmla="*/ 6702779 w 12192000"/>
              <a:gd name="connsiteY65" fmla="*/ 1893601 h 3482342"/>
              <a:gd name="connsiteX66" fmla="*/ 6700779 w 12192000"/>
              <a:gd name="connsiteY66" fmla="*/ 1907344 h 3482342"/>
              <a:gd name="connsiteX67" fmla="*/ 6672513 w 12192000"/>
              <a:gd name="connsiteY67" fmla="*/ 1926452 h 3482342"/>
              <a:gd name="connsiteX68" fmla="*/ 6633549 w 12192000"/>
              <a:gd name="connsiteY68" fmla="*/ 1936255 h 3482342"/>
              <a:gd name="connsiteX69" fmla="*/ 6444344 w 12192000"/>
              <a:gd name="connsiteY69" fmla="*/ 1969663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42310 w 12192000"/>
              <a:gd name="connsiteY73" fmla="*/ 2092510 h 3482342"/>
              <a:gd name="connsiteX74" fmla="*/ 6007916 w 12192000"/>
              <a:gd name="connsiteY74" fmla="*/ 2143752 h 3482342"/>
              <a:gd name="connsiteX75" fmla="*/ 5894610 w 12192000"/>
              <a:gd name="connsiteY75" fmla="*/ 2130684 h 3482342"/>
              <a:gd name="connsiteX76" fmla="*/ 5817682 w 12192000"/>
              <a:gd name="connsiteY76" fmla="*/ 2157358 h 3482342"/>
              <a:gd name="connsiteX77" fmla="*/ 5591469 w 12192000"/>
              <a:gd name="connsiteY77" fmla="*/ 2178389 h 3482342"/>
              <a:gd name="connsiteX78" fmla="*/ 5414282 w 12192000"/>
              <a:gd name="connsiteY78" fmla="*/ 2183070 h 3482342"/>
              <a:gd name="connsiteX79" fmla="*/ 5368369 w 12192000"/>
              <a:gd name="connsiteY79" fmla="*/ 2204272 h 3482342"/>
              <a:gd name="connsiteX80" fmla="*/ 5291263 w 12192000"/>
              <a:gd name="connsiteY80" fmla="*/ 2239182 h 3482342"/>
              <a:gd name="connsiteX81" fmla="*/ 5240857 w 12192000"/>
              <a:gd name="connsiteY81" fmla="*/ 2289444 h 3482342"/>
              <a:gd name="connsiteX82" fmla="*/ 5173523 w 12192000"/>
              <a:gd name="connsiteY82" fmla="*/ 2309057 h 3482342"/>
              <a:gd name="connsiteX83" fmla="*/ 5148543 w 12192000"/>
              <a:gd name="connsiteY83" fmla="*/ 2282356 h 3482342"/>
              <a:gd name="connsiteX84" fmla="*/ 5079548 w 12192000"/>
              <a:gd name="connsiteY84" fmla="*/ 2313485 h 3482342"/>
              <a:gd name="connsiteX85" fmla="*/ 4975908 w 12192000"/>
              <a:gd name="connsiteY85" fmla="*/ 2364128 h 3482342"/>
              <a:gd name="connsiteX86" fmla="*/ 4913723 w 12192000"/>
              <a:gd name="connsiteY86" fmla="*/ 2385265 h 3482342"/>
              <a:gd name="connsiteX87" fmla="*/ 4746485 w 12192000"/>
              <a:gd name="connsiteY87" fmla="*/ 2451769 h 3482342"/>
              <a:gd name="connsiteX88" fmla="*/ 4681588 w 12192000"/>
              <a:gd name="connsiteY88" fmla="*/ 2467494 h 3482342"/>
              <a:gd name="connsiteX89" fmla="*/ 1783655 w 12192000"/>
              <a:gd name="connsiteY89" fmla="*/ 3163860 h 3482342"/>
              <a:gd name="connsiteX90" fmla="*/ 1325955 w 12192000"/>
              <a:gd name="connsiteY90" fmla="*/ 3176692 h 3482342"/>
              <a:gd name="connsiteX91" fmla="*/ 1190384 w 12192000"/>
              <a:gd name="connsiteY91" fmla="*/ 3203504 h 3482342"/>
              <a:gd name="connsiteX92" fmla="*/ 1094537 w 12192000"/>
              <a:gd name="connsiteY92" fmla="*/ 3229469 h 3482342"/>
              <a:gd name="connsiteX93" fmla="*/ 779276 w 12192000"/>
              <a:gd name="connsiteY93" fmla="*/ 3327290 h 3482342"/>
              <a:gd name="connsiteX94" fmla="*/ 600378 w 12192000"/>
              <a:gd name="connsiteY94" fmla="*/ 3335250 h 3482342"/>
              <a:gd name="connsiteX95" fmla="*/ 493457 w 12192000"/>
              <a:gd name="connsiteY95" fmla="*/ 3365044 h 3482342"/>
              <a:gd name="connsiteX96" fmla="*/ 349402 w 12192000"/>
              <a:gd name="connsiteY96" fmla="*/ 3380897 h 3482342"/>
              <a:gd name="connsiteX97" fmla="*/ 192183 w 12192000"/>
              <a:gd name="connsiteY97" fmla="*/ 3460075 h 3482342"/>
              <a:gd name="connsiteX98" fmla="*/ 46713 w 12192000"/>
              <a:gd name="connsiteY98" fmla="*/ 3462986 h 3482342"/>
              <a:gd name="connsiteX99" fmla="*/ 2765 w 12192000"/>
              <a:gd name="connsiteY99" fmla="*/ 3480770 h 3482342"/>
              <a:gd name="connsiteX100" fmla="*/ 0 w 12192000"/>
              <a:gd name="connsiteY100" fmla="*/ 3482342 h 3482342"/>
              <a:gd name="connsiteX101" fmla="*/ 0 w 12192000"/>
              <a:gd name="connsiteY10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524524 w 12192000"/>
              <a:gd name="connsiteY47" fmla="*/ 1902425 h 3482342"/>
              <a:gd name="connsiteX48" fmla="*/ 8436742 w 12192000"/>
              <a:gd name="connsiteY48" fmla="*/ 1923967 h 3482342"/>
              <a:gd name="connsiteX49" fmla="*/ 8345228 w 12192000"/>
              <a:gd name="connsiteY49" fmla="*/ 1939822 h 3482342"/>
              <a:gd name="connsiteX50" fmla="*/ 8236214 w 12192000"/>
              <a:gd name="connsiteY50" fmla="*/ 1909725 h 3482342"/>
              <a:gd name="connsiteX51" fmla="*/ 8132104 w 12192000"/>
              <a:gd name="connsiteY51" fmla="*/ 1895727 h 3482342"/>
              <a:gd name="connsiteX52" fmla="*/ 7918078 w 12192000"/>
              <a:gd name="connsiteY52" fmla="*/ 1862668 h 3482342"/>
              <a:gd name="connsiteX53" fmla="*/ 7817899 w 12192000"/>
              <a:gd name="connsiteY53" fmla="*/ 1862176 h 3482342"/>
              <a:gd name="connsiteX54" fmla="*/ 7768994 w 12192000"/>
              <a:gd name="connsiteY54" fmla="*/ 1855721 h 3482342"/>
              <a:gd name="connsiteX55" fmla="*/ 7618027 w 12192000"/>
              <a:gd name="connsiteY55" fmla="*/ 1830959 h 3482342"/>
              <a:gd name="connsiteX56" fmla="*/ 7449425 w 12192000"/>
              <a:gd name="connsiteY56" fmla="*/ 1810910 h 3482342"/>
              <a:gd name="connsiteX57" fmla="*/ 7342915 w 12192000"/>
              <a:gd name="connsiteY57" fmla="*/ 1819827 h 3482342"/>
              <a:gd name="connsiteX58" fmla="*/ 7255191 w 12192000"/>
              <a:gd name="connsiteY58" fmla="*/ 1834354 h 3482342"/>
              <a:gd name="connsiteX59" fmla="*/ 7131205 w 12192000"/>
              <a:gd name="connsiteY59" fmla="*/ 1845557 h 3482342"/>
              <a:gd name="connsiteX60" fmla="*/ 6917124 w 12192000"/>
              <a:gd name="connsiteY60" fmla="*/ 1837109 h 3482342"/>
              <a:gd name="connsiteX61" fmla="*/ 6837145 w 12192000"/>
              <a:gd name="connsiteY61" fmla="*/ 1870724 h 3482342"/>
              <a:gd name="connsiteX62" fmla="*/ 6753991 w 12192000"/>
              <a:gd name="connsiteY62" fmla="*/ 1860969 h 3482342"/>
              <a:gd name="connsiteX63" fmla="*/ 6727754 w 12192000"/>
              <a:gd name="connsiteY63" fmla="*/ 1882372 h 3482342"/>
              <a:gd name="connsiteX64" fmla="*/ 6723371 w 12192000"/>
              <a:gd name="connsiteY64" fmla="*/ 1886494 h 3482342"/>
              <a:gd name="connsiteX65" fmla="*/ 6702779 w 12192000"/>
              <a:gd name="connsiteY65" fmla="*/ 1893601 h 3482342"/>
              <a:gd name="connsiteX66" fmla="*/ 6700779 w 12192000"/>
              <a:gd name="connsiteY66" fmla="*/ 1907344 h 3482342"/>
              <a:gd name="connsiteX67" fmla="*/ 6672513 w 12192000"/>
              <a:gd name="connsiteY67" fmla="*/ 1926452 h 3482342"/>
              <a:gd name="connsiteX68" fmla="*/ 6633549 w 12192000"/>
              <a:gd name="connsiteY68" fmla="*/ 1936255 h 3482342"/>
              <a:gd name="connsiteX69" fmla="*/ 6444344 w 12192000"/>
              <a:gd name="connsiteY69" fmla="*/ 1969663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42310 w 12192000"/>
              <a:gd name="connsiteY73" fmla="*/ 2092510 h 3482342"/>
              <a:gd name="connsiteX74" fmla="*/ 6007916 w 12192000"/>
              <a:gd name="connsiteY74" fmla="*/ 2143752 h 3482342"/>
              <a:gd name="connsiteX75" fmla="*/ 5894610 w 12192000"/>
              <a:gd name="connsiteY75" fmla="*/ 2130684 h 3482342"/>
              <a:gd name="connsiteX76" fmla="*/ 5817682 w 12192000"/>
              <a:gd name="connsiteY76" fmla="*/ 2157358 h 3482342"/>
              <a:gd name="connsiteX77" fmla="*/ 5591469 w 12192000"/>
              <a:gd name="connsiteY77" fmla="*/ 2178389 h 3482342"/>
              <a:gd name="connsiteX78" fmla="*/ 5414282 w 12192000"/>
              <a:gd name="connsiteY78" fmla="*/ 2183070 h 3482342"/>
              <a:gd name="connsiteX79" fmla="*/ 5368369 w 12192000"/>
              <a:gd name="connsiteY79" fmla="*/ 2204272 h 3482342"/>
              <a:gd name="connsiteX80" fmla="*/ 5291263 w 12192000"/>
              <a:gd name="connsiteY80" fmla="*/ 2239182 h 3482342"/>
              <a:gd name="connsiteX81" fmla="*/ 5240857 w 12192000"/>
              <a:gd name="connsiteY81" fmla="*/ 2289444 h 3482342"/>
              <a:gd name="connsiteX82" fmla="*/ 5173523 w 12192000"/>
              <a:gd name="connsiteY82" fmla="*/ 2309057 h 3482342"/>
              <a:gd name="connsiteX83" fmla="*/ 5148543 w 12192000"/>
              <a:gd name="connsiteY83" fmla="*/ 2282356 h 3482342"/>
              <a:gd name="connsiteX84" fmla="*/ 5079548 w 12192000"/>
              <a:gd name="connsiteY84" fmla="*/ 2313485 h 3482342"/>
              <a:gd name="connsiteX85" fmla="*/ 4975908 w 12192000"/>
              <a:gd name="connsiteY85" fmla="*/ 2364128 h 3482342"/>
              <a:gd name="connsiteX86" fmla="*/ 4913723 w 12192000"/>
              <a:gd name="connsiteY86" fmla="*/ 2385265 h 3482342"/>
              <a:gd name="connsiteX87" fmla="*/ 4746485 w 12192000"/>
              <a:gd name="connsiteY87" fmla="*/ 2451769 h 3482342"/>
              <a:gd name="connsiteX88" fmla="*/ 4681588 w 12192000"/>
              <a:gd name="connsiteY88" fmla="*/ 2467494 h 3482342"/>
              <a:gd name="connsiteX89" fmla="*/ 1783655 w 12192000"/>
              <a:gd name="connsiteY89" fmla="*/ 3163860 h 3482342"/>
              <a:gd name="connsiteX90" fmla="*/ 1325955 w 12192000"/>
              <a:gd name="connsiteY90" fmla="*/ 3176692 h 3482342"/>
              <a:gd name="connsiteX91" fmla="*/ 1190384 w 12192000"/>
              <a:gd name="connsiteY91" fmla="*/ 3203504 h 3482342"/>
              <a:gd name="connsiteX92" fmla="*/ 1094537 w 12192000"/>
              <a:gd name="connsiteY92" fmla="*/ 3229469 h 3482342"/>
              <a:gd name="connsiteX93" fmla="*/ 779276 w 12192000"/>
              <a:gd name="connsiteY93" fmla="*/ 3327290 h 3482342"/>
              <a:gd name="connsiteX94" fmla="*/ 600378 w 12192000"/>
              <a:gd name="connsiteY94" fmla="*/ 3335250 h 3482342"/>
              <a:gd name="connsiteX95" fmla="*/ 493457 w 12192000"/>
              <a:gd name="connsiteY95" fmla="*/ 3365044 h 3482342"/>
              <a:gd name="connsiteX96" fmla="*/ 349402 w 12192000"/>
              <a:gd name="connsiteY96" fmla="*/ 3380897 h 3482342"/>
              <a:gd name="connsiteX97" fmla="*/ 192183 w 12192000"/>
              <a:gd name="connsiteY97" fmla="*/ 3460075 h 3482342"/>
              <a:gd name="connsiteX98" fmla="*/ 46713 w 12192000"/>
              <a:gd name="connsiteY98" fmla="*/ 3462986 h 3482342"/>
              <a:gd name="connsiteX99" fmla="*/ 2765 w 12192000"/>
              <a:gd name="connsiteY99" fmla="*/ 3480770 h 3482342"/>
              <a:gd name="connsiteX100" fmla="*/ 0 w 12192000"/>
              <a:gd name="connsiteY100" fmla="*/ 3482342 h 3482342"/>
              <a:gd name="connsiteX101" fmla="*/ 0 w 12192000"/>
              <a:gd name="connsiteY10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524524 w 12192000"/>
              <a:gd name="connsiteY47" fmla="*/ 1902425 h 3482342"/>
              <a:gd name="connsiteX48" fmla="*/ 8436742 w 12192000"/>
              <a:gd name="connsiteY48" fmla="*/ 1923967 h 3482342"/>
              <a:gd name="connsiteX49" fmla="*/ 8236214 w 12192000"/>
              <a:gd name="connsiteY49" fmla="*/ 1909725 h 3482342"/>
              <a:gd name="connsiteX50" fmla="*/ 8132104 w 12192000"/>
              <a:gd name="connsiteY50" fmla="*/ 1895727 h 3482342"/>
              <a:gd name="connsiteX51" fmla="*/ 7918078 w 12192000"/>
              <a:gd name="connsiteY51" fmla="*/ 1862668 h 3482342"/>
              <a:gd name="connsiteX52" fmla="*/ 7817899 w 12192000"/>
              <a:gd name="connsiteY52" fmla="*/ 1862176 h 3482342"/>
              <a:gd name="connsiteX53" fmla="*/ 7768994 w 12192000"/>
              <a:gd name="connsiteY53" fmla="*/ 1855721 h 3482342"/>
              <a:gd name="connsiteX54" fmla="*/ 7618027 w 12192000"/>
              <a:gd name="connsiteY54" fmla="*/ 1830959 h 3482342"/>
              <a:gd name="connsiteX55" fmla="*/ 7449425 w 12192000"/>
              <a:gd name="connsiteY55" fmla="*/ 1810910 h 3482342"/>
              <a:gd name="connsiteX56" fmla="*/ 7342915 w 12192000"/>
              <a:gd name="connsiteY56" fmla="*/ 1819827 h 3482342"/>
              <a:gd name="connsiteX57" fmla="*/ 7255191 w 12192000"/>
              <a:gd name="connsiteY57" fmla="*/ 1834354 h 3482342"/>
              <a:gd name="connsiteX58" fmla="*/ 7131205 w 12192000"/>
              <a:gd name="connsiteY58" fmla="*/ 1845557 h 3482342"/>
              <a:gd name="connsiteX59" fmla="*/ 6917124 w 12192000"/>
              <a:gd name="connsiteY59" fmla="*/ 1837109 h 3482342"/>
              <a:gd name="connsiteX60" fmla="*/ 6837145 w 12192000"/>
              <a:gd name="connsiteY60" fmla="*/ 1870724 h 3482342"/>
              <a:gd name="connsiteX61" fmla="*/ 6753991 w 12192000"/>
              <a:gd name="connsiteY61" fmla="*/ 1860969 h 3482342"/>
              <a:gd name="connsiteX62" fmla="*/ 6727754 w 12192000"/>
              <a:gd name="connsiteY62" fmla="*/ 1882372 h 3482342"/>
              <a:gd name="connsiteX63" fmla="*/ 6723371 w 12192000"/>
              <a:gd name="connsiteY63" fmla="*/ 1886494 h 3482342"/>
              <a:gd name="connsiteX64" fmla="*/ 6702779 w 12192000"/>
              <a:gd name="connsiteY64" fmla="*/ 1893601 h 3482342"/>
              <a:gd name="connsiteX65" fmla="*/ 6700779 w 12192000"/>
              <a:gd name="connsiteY65" fmla="*/ 1907344 h 3482342"/>
              <a:gd name="connsiteX66" fmla="*/ 6672513 w 12192000"/>
              <a:gd name="connsiteY66" fmla="*/ 1926452 h 3482342"/>
              <a:gd name="connsiteX67" fmla="*/ 6633549 w 12192000"/>
              <a:gd name="connsiteY67" fmla="*/ 1936255 h 3482342"/>
              <a:gd name="connsiteX68" fmla="*/ 6444344 w 12192000"/>
              <a:gd name="connsiteY68" fmla="*/ 1969663 h 3482342"/>
              <a:gd name="connsiteX69" fmla="*/ 6333446 w 12192000"/>
              <a:gd name="connsiteY69" fmla="*/ 1997163 h 3482342"/>
              <a:gd name="connsiteX70" fmla="*/ 6294933 w 12192000"/>
              <a:gd name="connsiteY70" fmla="*/ 2019412 h 3482342"/>
              <a:gd name="connsiteX71" fmla="*/ 6238719 w 12192000"/>
              <a:gd name="connsiteY71" fmla="*/ 2042547 h 3482342"/>
              <a:gd name="connsiteX72" fmla="*/ 6142310 w 12192000"/>
              <a:gd name="connsiteY72" fmla="*/ 2092510 h 3482342"/>
              <a:gd name="connsiteX73" fmla="*/ 6007916 w 12192000"/>
              <a:gd name="connsiteY73" fmla="*/ 2143752 h 3482342"/>
              <a:gd name="connsiteX74" fmla="*/ 5894610 w 12192000"/>
              <a:gd name="connsiteY74" fmla="*/ 2130684 h 3482342"/>
              <a:gd name="connsiteX75" fmla="*/ 5817682 w 12192000"/>
              <a:gd name="connsiteY75" fmla="*/ 2157358 h 3482342"/>
              <a:gd name="connsiteX76" fmla="*/ 5591469 w 12192000"/>
              <a:gd name="connsiteY76" fmla="*/ 2178389 h 3482342"/>
              <a:gd name="connsiteX77" fmla="*/ 5414282 w 12192000"/>
              <a:gd name="connsiteY77" fmla="*/ 2183070 h 3482342"/>
              <a:gd name="connsiteX78" fmla="*/ 5368369 w 12192000"/>
              <a:gd name="connsiteY78" fmla="*/ 2204272 h 3482342"/>
              <a:gd name="connsiteX79" fmla="*/ 5291263 w 12192000"/>
              <a:gd name="connsiteY79" fmla="*/ 2239182 h 3482342"/>
              <a:gd name="connsiteX80" fmla="*/ 5240857 w 12192000"/>
              <a:gd name="connsiteY80" fmla="*/ 2289444 h 3482342"/>
              <a:gd name="connsiteX81" fmla="*/ 5173523 w 12192000"/>
              <a:gd name="connsiteY81" fmla="*/ 2309057 h 3482342"/>
              <a:gd name="connsiteX82" fmla="*/ 5148543 w 12192000"/>
              <a:gd name="connsiteY82" fmla="*/ 2282356 h 3482342"/>
              <a:gd name="connsiteX83" fmla="*/ 5079548 w 12192000"/>
              <a:gd name="connsiteY83" fmla="*/ 2313485 h 3482342"/>
              <a:gd name="connsiteX84" fmla="*/ 4975908 w 12192000"/>
              <a:gd name="connsiteY84" fmla="*/ 2364128 h 3482342"/>
              <a:gd name="connsiteX85" fmla="*/ 4913723 w 12192000"/>
              <a:gd name="connsiteY85" fmla="*/ 2385265 h 3482342"/>
              <a:gd name="connsiteX86" fmla="*/ 4746485 w 12192000"/>
              <a:gd name="connsiteY86" fmla="*/ 2451769 h 3482342"/>
              <a:gd name="connsiteX87" fmla="*/ 4681588 w 12192000"/>
              <a:gd name="connsiteY87" fmla="*/ 2467494 h 3482342"/>
              <a:gd name="connsiteX88" fmla="*/ 1783655 w 12192000"/>
              <a:gd name="connsiteY88" fmla="*/ 3163860 h 3482342"/>
              <a:gd name="connsiteX89" fmla="*/ 1325955 w 12192000"/>
              <a:gd name="connsiteY89" fmla="*/ 3176692 h 3482342"/>
              <a:gd name="connsiteX90" fmla="*/ 1190384 w 12192000"/>
              <a:gd name="connsiteY90" fmla="*/ 3203504 h 3482342"/>
              <a:gd name="connsiteX91" fmla="*/ 1094537 w 12192000"/>
              <a:gd name="connsiteY91" fmla="*/ 3229469 h 3482342"/>
              <a:gd name="connsiteX92" fmla="*/ 779276 w 12192000"/>
              <a:gd name="connsiteY92" fmla="*/ 3327290 h 3482342"/>
              <a:gd name="connsiteX93" fmla="*/ 600378 w 12192000"/>
              <a:gd name="connsiteY93" fmla="*/ 3335250 h 3482342"/>
              <a:gd name="connsiteX94" fmla="*/ 493457 w 12192000"/>
              <a:gd name="connsiteY94" fmla="*/ 3365044 h 3482342"/>
              <a:gd name="connsiteX95" fmla="*/ 349402 w 12192000"/>
              <a:gd name="connsiteY95" fmla="*/ 3380897 h 3482342"/>
              <a:gd name="connsiteX96" fmla="*/ 192183 w 12192000"/>
              <a:gd name="connsiteY96" fmla="*/ 3460075 h 3482342"/>
              <a:gd name="connsiteX97" fmla="*/ 46713 w 12192000"/>
              <a:gd name="connsiteY97" fmla="*/ 3462986 h 3482342"/>
              <a:gd name="connsiteX98" fmla="*/ 2765 w 12192000"/>
              <a:gd name="connsiteY98" fmla="*/ 3480770 h 3482342"/>
              <a:gd name="connsiteX99" fmla="*/ 0 w 12192000"/>
              <a:gd name="connsiteY99" fmla="*/ 3482342 h 3482342"/>
              <a:gd name="connsiteX100" fmla="*/ 0 w 12192000"/>
              <a:gd name="connsiteY10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524524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17124 w 12192000"/>
              <a:gd name="connsiteY58" fmla="*/ 1837109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72513 w 12192000"/>
              <a:gd name="connsiteY65" fmla="*/ 1926452 h 3482342"/>
              <a:gd name="connsiteX66" fmla="*/ 6633549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17124 w 12192000"/>
              <a:gd name="connsiteY58" fmla="*/ 1837109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72513 w 12192000"/>
              <a:gd name="connsiteY65" fmla="*/ 1926452 h 3482342"/>
              <a:gd name="connsiteX66" fmla="*/ 6633549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17124 w 12192000"/>
              <a:gd name="connsiteY58" fmla="*/ 1837109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72513 w 12192000"/>
              <a:gd name="connsiteY65" fmla="*/ 1926452 h 3482342"/>
              <a:gd name="connsiteX66" fmla="*/ 6633549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17124 w 12192000"/>
              <a:gd name="connsiteY58" fmla="*/ 1837109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72513 w 12192000"/>
              <a:gd name="connsiteY65" fmla="*/ 1926452 h 3482342"/>
              <a:gd name="connsiteX66" fmla="*/ 6633549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17124 w 12192000"/>
              <a:gd name="connsiteY58" fmla="*/ 1837109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72513 w 12192000"/>
              <a:gd name="connsiteY65" fmla="*/ 1926452 h 3482342"/>
              <a:gd name="connsiteX66" fmla="*/ 6633549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17124 w 12192000"/>
              <a:gd name="connsiteY58" fmla="*/ 1837109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72513 w 12192000"/>
              <a:gd name="connsiteY65" fmla="*/ 1926452 h 3482342"/>
              <a:gd name="connsiteX66" fmla="*/ 6633549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72513 w 12192000"/>
              <a:gd name="connsiteY65" fmla="*/ 1926452 h 3482342"/>
              <a:gd name="connsiteX66" fmla="*/ 6633549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72513 w 12192000"/>
              <a:gd name="connsiteY65" fmla="*/ 1926452 h 3482342"/>
              <a:gd name="connsiteX66" fmla="*/ 6633549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72513 w 12192000"/>
              <a:gd name="connsiteY65" fmla="*/ 1926452 h 3482342"/>
              <a:gd name="connsiteX66" fmla="*/ 6633549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72513 w 12192000"/>
              <a:gd name="connsiteY65" fmla="*/ 1926452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700779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79548 w 12192000"/>
              <a:gd name="connsiteY82" fmla="*/ 2313485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65426 w 12192000"/>
              <a:gd name="connsiteY82" fmla="*/ 2324076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48543 w 12192000"/>
              <a:gd name="connsiteY81" fmla="*/ 2282356 h 3482342"/>
              <a:gd name="connsiteX82" fmla="*/ 5065426 w 12192000"/>
              <a:gd name="connsiteY82" fmla="*/ 2324076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23830 w 12192000"/>
              <a:gd name="connsiteY81" fmla="*/ 2307070 h 3482342"/>
              <a:gd name="connsiteX82" fmla="*/ 5065426 w 12192000"/>
              <a:gd name="connsiteY82" fmla="*/ 2324076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23830 w 12192000"/>
              <a:gd name="connsiteY81" fmla="*/ 2307070 h 3482342"/>
              <a:gd name="connsiteX82" fmla="*/ 5065426 w 12192000"/>
              <a:gd name="connsiteY82" fmla="*/ 2324076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23830 w 12192000"/>
              <a:gd name="connsiteY81" fmla="*/ 2307070 h 3482342"/>
              <a:gd name="connsiteX82" fmla="*/ 5065426 w 12192000"/>
              <a:gd name="connsiteY82" fmla="*/ 2324076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23830 w 12192000"/>
              <a:gd name="connsiteY81" fmla="*/ 2307070 h 3482342"/>
              <a:gd name="connsiteX82" fmla="*/ 5065426 w 12192000"/>
              <a:gd name="connsiteY82" fmla="*/ 2324076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40857 w 12192000"/>
              <a:gd name="connsiteY79" fmla="*/ 2289444 h 3482342"/>
              <a:gd name="connsiteX80" fmla="*/ 5173523 w 12192000"/>
              <a:gd name="connsiteY80" fmla="*/ 2309057 h 3482342"/>
              <a:gd name="connsiteX81" fmla="*/ 5123830 w 12192000"/>
              <a:gd name="connsiteY81" fmla="*/ 2307070 h 3482342"/>
              <a:gd name="connsiteX82" fmla="*/ 5065426 w 12192000"/>
              <a:gd name="connsiteY82" fmla="*/ 2324076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33796 w 12192000"/>
              <a:gd name="connsiteY79" fmla="*/ 2268260 h 3482342"/>
              <a:gd name="connsiteX80" fmla="*/ 5173523 w 12192000"/>
              <a:gd name="connsiteY80" fmla="*/ 2309057 h 3482342"/>
              <a:gd name="connsiteX81" fmla="*/ 5123830 w 12192000"/>
              <a:gd name="connsiteY81" fmla="*/ 2307070 h 3482342"/>
              <a:gd name="connsiteX82" fmla="*/ 5065426 w 12192000"/>
              <a:gd name="connsiteY82" fmla="*/ 2324076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33796 w 12192000"/>
              <a:gd name="connsiteY79" fmla="*/ 2268260 h 3482342"/>
              <a:gd name="connsiteX80" fmla="*/ 5173523 w 12192000"/>
              <a:gd name="connsiteY80" fmla="*/ 2309057 h 3482342"/>
              <a:gd name="connsiteX81" fmla="*/ 5123830 w 12192000"/>
              <a:gd name="connsiteY81" fmla="*/ 2307070 h 3482342"/>
              <a:gd name="connsiteX82" fmla="*/ 5065426 w 12192000"/>
              <a:gd name="connsiteY82" fmla="*/ 2324076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291263 w 12192000"/>
              <a:gd name="connsiteY78" fmla="*/ 2239182 h 3482342"/>
              <a:gd name="connsiteX79" fmla="*/ 5233796 w 12192000"/>
              <a:gd name="connsiteY79" fmla="*/ 2268260 h 3482342"/>
              <a:gd name="connsiteX80" fmla="*/ 5173523 w 12192000"/>
              <a:gd name="connsiteY80" fmla="*/ 2309057 h 3482342"/>
              <a:gd name="connsiteX81" fmla="*/ 5123830 w 12192000"/>
              <a:gd name="connsiteY81" fmla="*/ 2307070 h 3482342"/>
              <a:gd name="connsiteX82" fmla="*/ 5065426 w 12192000"/>
              <a:gd name="connsiteY82" fmla="*/ 2324076 h 3482342"/>
              <a:gd name="connsiteX83" fmla="*/ 4975908 w 12192000"/>
              <a:gd name="connsiteY83" fmla="*/ 2364128 h 3482342"/>
              <a:gd name="connsiteX84" fmla="*/ 4913723 w 12192000"/>
              <a:gd name="connsiteY84" fmla="*/ 2385265 h 3482342"/>
              <a:gd name="connsiteX85" fmla="*/ 4746485 w 12192000"/>
              <a:gd name="connsiteY85" fmla="*/ 2451769 h 3482342"/>
              <a:gd name="connsiteX86" fmla="*/ 4681588 w 12192000"/>
              <a:gd name="connsiteY86" fmla="*/ 2467494 h 3482342"/>
              <a:gd name="connsiteX87" fmla="*/ 1783655 w 12192000"/>
              <a:gd name="connsiteY87" fmla="*/ 3163860 h 3482342"/>
              <a:gd name="connsiteX88" fmla="*/ 1325955 w 12192000"/>
              <a:gd name="connsiteY88" fmla="*/ 3176692 h 3482342"/>
              <a:gd name="connsiteX89" fmla="*/ 1190384 w 12192000"/>
              <a:gd name="connsiteY89" fmla="*/ 3203504 h 3482342"/>
              <a:gd name="connsiteX90" fmla="*/ 1094537 w 12192000"/>
              <a:gd name="connsiteY90" fmla="*/ 3229469 h 3482342"/>
              <a:gd name="connsiteX91" fmla="*/ 779276 w 12192000"/>
              <a:gd name="connsiteY91" fmla="*/ 3327290 h 3482342"/>
              <a:gd name="connsiteX92" fmla="*/ 600378 w 12192000"/>
              <a:gd name="connsiteY92" fmla="*/ 3335250 h 3482342"/>
              <a:gd name="connsiteX93" fmla="*/ 493457 w 12192000"/>
              <a:gd name="connsiteY93" fmla="*/ 3365044 h 3482342"/>
              <a:gd name="connsiteX94" fmla="*/ 349402 w 12192000"/>
              <a:gd name="connsiteY94" fmla="*/ 3380897 h 3482342"/>
              <a:gd name="connsiteX95" fmla="*/ 192183 w 12192000"/>
              <a:gd name="connsiteY95" fmla="*/ 3460075 h 3482342"/>
              <a:gd name="connsiteX96" fmla="*/ 46713 w 12192000"/>
              <a:gd name="connsiteY96" fmla="*/ 3462986 h 3482342"/>
              <a:gd name="connsiteX97" fmla="*/ 2765 w 12192000"/>
              <a:gd name="connsiteY97" fmla="*/ 3480770 h 3482342"/>
              <a:gd name="connsiteX98" fmla="*/ 0 w 12192000"/>
              <a:gd name="connsiteY98" fmla="*/ 3482342 h 3482342"/>
              <a:gd name="connsiteX99" fmla="*/ 0 w 12192000"/>
              <a:gd name="connsiteY9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336354 w 12192000"/>
              <a:gd name="connsiteY78" fmla="*/ 2218920 h 3482342"/>
              <a:gd name="connsiteX79" fmla="*/ 5291263 w 12192000"/>
              <a:gd name="connsiteY79" fmla="*/ 2239182 h 3482342"/>
              <a:gd name="connsiteX80" fmla="*/ 5233796 w 12192000"/>
              <a:gd name="connsiteY80" fmla="*/ 2268260 h 3482342"/>
              <a:gd name="connsiteX81" fmla="*/ 5173523 w 12192000"/>
              <a:gd name="connsiteY81" fmla="*/ 2309057 h 3482342"/>
              <a:gd name="connsiteX82" fmla="*/ 5123830 w 12192000"/>
              <a:gd name="connsiteY82" fmla="*/ 2307070 h 3482342"/>
              <a:gd name="connsiteX83" fmla="*/ 5065426 w 12192000"/>
              <a:gd name="connsiteY83" fmla="*/ 2324076 h 3482342"/>
              <a:gd name="connsiteX84" fmla="*/ 4975908 w 12192000"/>
              <a:gd name="connsiteY84" fmla="*/ 2364128 h 3482342"/>
              <a:gd name="connsiteX85" fmla="*/ 4913723 w 12192000"/>
              <a:gd name="connsiteY85" fmla="*/ 2385265 h 3482342"/>
              <a:gd name="connsiteX86" fmla="*/ 4746485 w 12192000"/>
              <a:gd name="connsiteY86" fmla="*/ 2451769 h 3482342"/>
              <a:gd name="connsiteX87" fmla="*/ 4681588 w 12192000"/>
              <a:gd name="connsiteY87" fmla="*/ 2467494 h 3482342"/>
              <a:gd name="connsiteX88" fmla="*/ 1783655 w 12192000"/>
              <a:gd name="connsiteY88" fmla="*/ 3163860 h 3482342"/>
              <a:gd name="connsiteX89" fmla="*/ 1325955 w 12192000"/>
              <a:gd name="connsiteY89" fmla="*/ 3176692 h 3482342"/>
              <a:gd name="connsiteX90" fmla="*/ 1190384 w 12192000"/>
              <a:gd name="connsiteY90" fmla="*/ 3203504 h 3482342"/>
              <a:gd name="connsiteX91" fmla="*/ 1094537 w 12192000"/>
              <a:gd name="connsiteY91" fmla="*/ 3229469 h 3482342"/>
              <a:gd name="connsiteX92" fmla="*/ 779276 w 12192000"/>
              <a:gd name="connsiteY92" fmla="*/ 3327290 h 3482342"/>
              <a:gd name="connsiteX93" fmla="*/ 600378 w 12192000"/>
              <a:gd name="connsiteY93" fmla="*/ 3335250 h 3482342"/>
              <a:gd name="connsiteX94" fmla="*/ 493457 w 12192000"/>
              <a:gd name="connsiteY94" fmla="*/ 3365044 h 3482342"/>
              <a:gd name="connsiteX95" fmla="*/ 349402 w 12192000"/>
              <a:gd name="connsiteY95" fmla="*/ 3380897 h 3482342"/>
              <a:gd name="connsiteX96" fmla="*/ 192183 w 12192000"/>
              <a:gd name="connsiteY96" fmla="*/ 3460075 h 3482342"/>
              <a:gd name="connsiteX97" fmla="*/ 46713 w 12192000"/>
              <a:gd name="connsiteY97" fmla="*/ 3462986 h 3482342"/>
              <a:gd name="connsiteX98" fmla="*/ 2765 w 12192000"/>
              <a:gd name="connsiteY98" fmla="*/ 3480770 h 3482342"/>
              <a:gd name="connsiteX99" fmla="*/ 0 w 12192000"/>
              <a:gd name="connsiteY99" fmla="*/ 3482342 h 3482342"/>
              <a:gd name="connsiteX100" fmla="*/ 0 w 12192000"/>
              <a:gd name="connsiteY10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336354 w 12192000"/>
              <a:gd name="connsiteY78" fmla="*/ 2218920 h 3482342"/>
              <a:gd name="connsiteX79" fmla="*/ 5291263 w 12192000"/>
              <a:gd name="connsiteY79" fmla="*/ 2239182 h 3482342"/>
              <a:gd name="connsiteX80" fmla="*/ 5255152 w 12192000"/>
              <a:gd name="connsiteY80" fmla="*/ 2247164 h 3482342"/>
              <a:gd name="connsiteX81" fmla="*/ 5233796 w 12192000"/>
              <a:gd name="connsiteY81" fmla="*/ 2268260 h 3482342"/>
              <a:gd name="connsiteX82" fmla="*/ 5173523 w 12192000"/>
              <a:gd name="connsiteY82" fmla="*/ 2309057 h 3482342"/>
              <a:gd name="connsiteX83" fmla="*/ 5123830 w 12192000"/>
              <a:gd name="connsiteY83" fmla="*/ 2307070 h 3482342"/>
              <a:gd name="connsiteX84" fmla="*/ 5065426 w 12192000"/>
              <a:gd name="connsiteY84" fmla="*/ 2324076 h 3482342"/>
              <a:gd name="connsiteX85" fmla="*/ 4975908 w 12192000"/>
              <a:gd name="connsiteY85" fmla="*/ 2364128 h 3482342"/>
              <a:gd name="connsiteX86" fmla="*/ 4913723 w 12192000"/>
              <a:gd name="connsiteY86" fmla="*/ 2385265 h 3482342"/>
              <a:gd name="connsiteX87" fmla="*/ 4746485 w 12192000"/>
              <a:gd name="connsiteY87" fmla="*/ 2451769 h 3482342"/>
              <a:gd name="connsiteX88" fmla="*/ 4681588 w 12192000"/>
              <a:gd name="connsiteY88" fmla="*/ 2467494 h 3482342"/>
              <a:gd name="connsiteX89" fmla="*/ 1783655 w 12192000"/>
              <a:gd name="connsiteY89" fmla="*/ 3163860 h 3482342"/>
              <a:gd name="connsiteX90" fmla="*/ 1325955 w 12192000"/>
              <a:gd name="connsiteY90" fmla="*/ 3176692 h 3482342"/>
              <a:gd name="connsiteX91" fmla="*/ 1190384 w 12192000"/>
              <a:gd name="connsiteY91" fmla="*/ 3203504 h 3482342"/>
              <a:gd name="connsiteX92" fmla="*/ 1094537 w 12192000"/>
              <a:gd name="connsiteY92" fmla="*/ 3229469 h 3482342"/>
              <a:gd name="connsiteX93" fmla="*/ 779276 w 12192000"/>
              <a:gd name="connsiteY93" fmla="*/ 3327290 h 3482342"/>
              <a:gd name="connsiteX94" fmla="*/ 600378 w 12192000"/>
              <a:gd name="connsiteY94" fmla="*/ 3335250 h 3482342"/>
              <a:gd name="connsiteX95" fmla="*/ 493457 w 12192000"/>
              <a:gd name="connsiteY95" fmla="*/ 3365044 h 3482342"/>
              <a:gd name="connsiteX96" fmla="*/ 349402 w 12192000"/>
              <a:gd name="connsiteY96" fmla="*/ 3380897 h 3482342"/>
              <a:gd name="connsiteX97" fmla="*/ 192183 w 12192000"/>
              <a:gd name="connsiteY97" fmla="*/ 3460075 h 3482342"/>
              <a:gd name="connsiteX98" fmla="*/ 46713 w 12192000"/>
              <a:gd name="connsiteY98" fmla="*/ 3462986 h 3482342"/>
              <a:gd name="connsiteX99" fmla="*/ 2765 w 12192000"/>
              <a:gd name="connsiteY99" fmla="*/ 3480770 h 3482342"/>
              <a:gd name="connsiteX100" fmla="*/ 0 w 12192000"/>
              <a:gd name="connsiteY100" fmla="*/ 3482342 h 3482342"/>
              <a:gd name="connsiteX101" fmla="*/ 0 w 12192000"/>
              <a:gd name="connsiteY10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14282 w 12192000"/>
              <a:gd name="connsiteY76" fmla="*/ 2183070 h 3482342"/>
              <a:gd name="connsiteX77" fmla="*/ 5368369 w 12192000"/>
              <a:gd name="connsiteY77" fmla="*/ 2204272 h 3482342"/>
              <a:gd name="connsiteX78" fmla="*/ 5336354 w 12192000"/>
              <a:gd name="connsiteY78" fmla="*/ 2218920 h 3482342"/>
              <a:gd name="connsiteX79" fmla="*/ 5291263 w 12192000"/>
              <a:gd name="connsiteY79" fmla="*/ 2239182 h 3482342"/>
              <a:gd name="connsiteX80" fmla="*/ 5255152 w 12192000"/>
              <a:gd name="connsiteY80" fmla="*/ 2247164 h 3482342"/>
              <a:gd name="connsiteX81" fmla="*/ 5233796 w 12192000"/>
              <a:gd name="connsiteY81" fmla="*/ 2268260 h 3482342"/>
              <a:gd name="connsiteX82" fmla="*/ 5212786 w 12192000"/>
              <a:gd name="connsiteY82" fmla="*/ 2296592 h 3482342"/>
              <a:gd name="connsiteX83" fmla="*/ 5173523 w 12192000"/>
              <a:gd name="connsiteY83" fmla="*/ 2309057 h 3482342"/>
              <a:gd name="connsiteX84" fmla="*/ 5123830 w 12192000"/>
              <a:gd name="connsiteY84" fmla="*/ 2307070 h 3482342"/>
              <a:gd name="connsiteX85" fmla="*/ 5065426 w 12192000"/>
              <a:gd name="connsiteY85" fmla="*/ 2324076 h 3482342"/>
              <a:gd name="connsiteX86" fmla="*/ 4975908 w 12192000"/>
              <a:gd name="connsiteY86" fmla="*/ 2364128 h 3482342"/>
              <a:gd name="connsiteX87" fmla="*/ 4913723 w 12192000"/>
              <a:gd name="connsiteY87" fmla="*/ 2385265 h 3482342"/>
              <a:gd name="connsiteX88" fmla="*/ 4746485 w 12192000"/>
              <a:gd name="connsiteY88" fmla="*/ 2451769 h 3482342"/>
              <a:gd name="connsiteX89" fmla="*/ 4681588 w 12192000"/>
              <a:gd name="connsiteY89" fmla="*/ 2467494 h 3482342"/>
              <a:gd name="connsiteX90" fmla="*/ 1783655 w 12192000"/>
              <a:gd name="connsiteY90" fmla="*/ 3163860 h 3482342"/>
              <a:gd name="connsiteX91" fmla="*/ 1325955 w 12192000"/>
              <a:gd name="connsiteY91" fmla="*/ 3176692 h 3482342"/>
              <a:gd name="connsiteX92" fmla="*/ 1190384 w 12192000"/>
              <a:gd name="connsiteY92" fmla="*/ 3203504 h 3482342"/>
              <a:gd name="connsiteX93" fmla="*/ 1094537 w 12192000"/>
              <a:gd name="connsiteY93" fmla="*/ 3229469 h 3482342"/>
              <a:gd name="connsiteX94" fmla="*/ 779276 w 12192000"/>
              <a:gd name="connsiteY94" fmla="*/ 3327290 h 3482342"/>
              <a:gd name="connsiteX95" fmla="*/ 600378 w 12192000"/>
              <a:gd name="connsiteY95" fmla="*/ 3335250 h 3482342"/>
              <a:gd name="connsiteX96" fmla="*/ 493457 w 12192000"/>
              <a:gd name="connsiteY96" fmla="*/ 3365044 h 3482342"/>
              <a:gd name="connsiteX97" fmla="*/ 349402 w 12192000"/>
              <a:gd name="connsiteY97" fmla="*/ 3380897 h 3482342"/>
              <a:gd name="connsiteX98" fmla="*/ 192183 w 12192000"/>
              <a:gd name="connsiteY98" fmla="*/ 3460075 h 3482342"/>
              <a:gd name="connsiteX99" fmla="*/ 46713 w 12192000"/>
              <a:gd name="connsiteY99" fmla="*/ 3462986 h 3482342"/>
              <a:gd name="connsiteX100" fmla="*/ 2765 w 12192000"/>
              <a:gd name="connsiteY100" fmla="*/ 3480770 h 3482342"/>
              <a:gd name="connsiteX101" fmla="*/ 0 w 12192000"/>
              <a:gd name="connsiteY101" fmla="*/ 3482342 h 3482342"/>
              <a:gd name="connsiteX102" fmla="*/ 0 w 12192000"/>
              <a:gd name="connsiteY10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894610 w 12192000"/>
              <a:gd name="connsiteY73" fmla="*/ 2130684 h 3482342"/>
              <a:gd name="connsiteX74" fmla="*/ 5817682 w 12192000"/>
              <a:gd name="connsiteY74" fmla="*/ 2157358 h 3482342"/>
              <a:gd name="connsiteX75" fmla="*/ 5591469 w 12192000"/>
              <a:gd name="connsiteY75" fmla="*/ 2178389 h 3482342"/>
              <a:gd name="connsiteX76" fmla="*/ 5452860 w 12192000"/>
              <a:gd name="connsiteY76" fmla="*/ 2180085 h 3482342"/>
              <a:gd name="connsiteX77" fmla="*/ 5414282 w 12192000"/>
              <a:gd name="connsiteY77" fmla="*/ 2183070 h 3482342"/>
              <a:gd name="connsiteX78" fmla="*/ 5368369 w 12192000"/>
              <a:gd name="connsiteY78" fmla="*/ 2204272 h 3482342"/>
              <a:gd name="connsiteX79" fmla="*/ 5336354 w 12192000"/>
              <a:gd name="connsiteY79" fmla="*/ 2218920 h 3482342"/>
              <a:gd name="connsiteX80" fmla="*/ 5291263 w 12192000"/>
              <a:gd name="connsiteY80" fmla="*/ 2239182 h 3482342"/>
              <a:gd name="connsiteX81" fmla="*/ 5255152 w 12192000"/>
              <a:gd name="connsiteY81" fmla="*/ 2247164 h 3482342"/>
              <a:gd name="connsiteX82" fmla="*/ 5233796 w 12192000"/>
              <a:gd name="connsiteY82" fmla="*/ 2268260 h 3482342"/>
              <a:gd name="connsiteX83" fmla="*/ 5212786 w 12192000"/>
              <a:gd name="connsiteY83" fmla="*/ 2296592 h 3482342"/>
              <a:gd name="connsiteX84" fmla="*/ 5173523 w 12192000"/>
              <a:gd name="connsiteY84" fmla="*/ 2309057 h 3482342"/>
              <a:gd name="connsiteX85" fmla="*/ 5123830 w 12192000"/>
              <a:gd name="connsiteY85" fmla="*/ 2307070 h 3482342"/>
              <a:gd name="connsiteX86" fmla="*/ 5065426 w 12192000"/>
              <a:gd name="connsiteY86" fmla="*/ 2324076 h 3482342"/>
              <a:gd name="connsiteX87" fmla="*/ 4975908 w 12192000"/>
              <a:gd name="connsiteY87" fmla="*/ 2364128 h 3482342"/>
              <a:gd name="connsiteX88" fmla="*/ 4913723 w 12192000"/>
              <a:gd name="connsiteY88" fmla="*/ 2385265 h 3482342"/>
              <a:gd name="connsiteX89" fmla="*/ 4746485 w 12192000"/>
              <a:gd name="connsiteY89" fmla="*/ 2451769 h 3482342"/>
              <a:gd name="connsiteX90" fmla="*/ 4681588 w 12192000"/>
              <a:gd name="connsiteY90" fmla="*/ 2467494 h 3482342"/>
              <a:gd name="connsiteX91" fmla="*/ 1783655 w 12192000"/>
              <a:gd name="connsiteY91" fmla="*/ 3163860 h 3482342"/>
              <a:gd name="connsiteX92" fmla="*/ 1325955 w 12192000"/>
              <a:gd name="connsiteY92" fmla="*/ 3176692 h 3482342"/>
              <a:gd name="connsiteX93" fmla="*/ 1190384 w 12192000"/>
              <a:gd name="connsiteY93" fmla="*/ 3203504 h 3482342"/>
              <a:gd name="connsiteX94" fmla="*/ 1094537 w 12192000"/>
              <a:gd name="connsiteY94" fmla="*/ 3229469 h 3482342"/>
              <a:gd name="connsiteX95" fmla="*/ 779276 w 12192000"/>
              <a:gd name="connsiteY95" fmla="*/ 3327290 h 3482342"/>
              <a:gd name="connsiteX96" fmla="*/ 600378 w 12192000"/>
              <a:gd name="connsiteY96" fmla="*/ 3335250 h 3482342"/>
              <a:gd name="connsiteX97" fmla="*/ 493457 w 12192000"/>
              <a:gd name="connsiteY97" fmla="*/ 3365044 h 3482342"/>
              <a:gd name="connsiteX98" fmla="*/ 349402 w 12192000"/>
              <a:gd name="connsiteY98" fmla="*/ 3380897 h 3482342"/>
              <a:gd name="connsiteX99" fmla="*/ 192183 w 12192000"/>
              <a:gd name="connsiteY99" fmla="*/ 3460075 h 3482342"/>
              <a:gd name="connsiteX100" fmla="*/ 46713 w 12192000"/>
              <a:gd name="connsiteY100" fmla="*/ 3462986 h 3482342"/>
              <a:gd name="connsiteX101" fmla="*/ 2765 w 12192000"/>
              <a:gd name="connsiteY101" fmla="*/ 3480770 h 3482342"/>
              <a:gd name="connsiteX102" fmla="*/ 0 w 12192000"/>
              <a:gd name="connsiteY102" fmla="*/ 3482342 h 3482342"/>
              <a:gd name="connsiteX103" fmla="*/ 0 w 12192000"/>
              <a:gd name="connsiteY10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07916 w 12192000"/>
              <a:gd name="connsiteY72" fmla="*/ 2143752 h 3482342"/>
              <a:gd name="connsiteX73" fmla="*/ 5947131 w 12192000"/>
              <a:gd name="connsiteY73" fmla="*/ 2148310 h 3482342"/>
              <a:gd name="connsiteX74" fmla="*/ 5894610 w 12192000"/>
              <a:gd name="connsiteY74" fmla="*/ 2130684 h 3482342"/>
              <a:gd name="connsiteX75" fmla="*/ 5817682 w 12192000"/>
              <a:gd name="connsiteY75" fmla="*/ 2157358 h 3482342"/>
              <a:gd name="connsiteX76" fmla="*/ 5591469 w 12192000"/>
              <a:gd name="connsiteY76" fmla="*/ 2178389 h 3482342"/>
              <a:gd name="connsiteX77" fmla="*/ 5452860 w 12192000"/>
              <a:gd name="connsiteY77" fmla="*/ 2180085 h 3482342"/>
              <a:gd name="connsiteX78" fmla="*/ 5414282 w 12192000"/>
              <a:gd name="connsiteY78" fmla="*/ 2183070 h 3482342"/>
              <a:gd name="connsiteX79" fmla="*/ 5368369 w 12192000"/>
              <a:gd name="connsiteY79" fmla="*/ 2204272 h 3482342"/>
              <a:gd name="connsiteX80" fmla="*/ 5336354 w 12192000"/>
              <a:gd name="connsiteY80" fmla="*/ 2218920 h 3482342"/>
              <a:gd name="connsiteX81" fmla="*/ 5291263 w 12192000"/>
              <a:gd name="connsiteY81" fmla="*/ 2239182 h 3482342"/>
              <a:gd name="connsiteX82" fmla="*/ 5255152 w 12192000"/>
              <a:gd name="connsiteY82" fmla="*/ 2247164 h 3482342"/>
              <a:gd name="connsiteX83" fmla="*/ 5233796 w 12192000"/>
              <a:gd name="connsiteY83" fmla="*/ 2268260 h 3482342"/>
              <a:gd name="connsiteX84" fmla="*/ 5212786 w 12192000"/>
              <a:gd name="connsiteY84" fmla="*/ 2296592 h 3482342"/>
              <a:gd name="connsiteX85" fmla="*/ 5173523 w 12192000"/>
              <a:gd name="connsiteY85" fmla="*/ 2309057 h 3482342"/>
              <a:gd name="connsiteX86" fmla="*/ 5123830 w 12192000"/>
              <a:gd name="connsiteY86" fmla="*/ 2307070 h 3482342"/>
              <a:gd name="connsiteX87" fmla="*/ 5065426 w 12192000"/>
              <a:gd name="connsiteY87" fmla="*/ 2324076 h 3482342"/>
              <a:gd name="connsiteX88" fmla="*/ 4975908 w 12192000"/>
              <a:gd name="connsiteY88" fmla="*/ 2364128 h 3482342"/>
              <a:gd name="connsiteX89" fmla="*/ 4913723 w 12192000"/>
              <a:gd name="connsiteY89" fmla="*/ 2385265 h 3482342"/>
              <a:gd name="connsiteX90" fmla="*/ 4746485 w 12192000"/>
              <a:gd name="connsiteY90" fmla="*/ 2451769 h 3482342"/>
              <a:gd name="connsiteX91" fmla="*/ 4681588 w 12192000"/>
              <a:gd name="connsiteY91" fmla="*/ 2467494 h 3482342"/>
              <a:gd name="connsiteX92" fmla="*/ 1783655 w 12192000"/>
              <a:gd name="connsiteY92" fmla="*/ 3163860 h 3482342"/>
              <a:gd name="connsiteX93" fmla="*/ 1325955 w 12192000"/>
              <a:gd name="connsiteY93" fmla="*/ 3176692 h 3482342"/>
              <a:gd name="connsiteX94" fmla="*/ 1190384 w 12192000"/>
              <a:gd name="connsiteY94" fmla="*/ 3203504 h 3482342"/>
              <a:gd name="connsiteX95" fmla="*/ 1094537 w 12192000"/>
              <a:gd name="connsiteY95" fmla="*/ 3229469 h 3482342"/>
              <a:gd name="connsiteX96" fmla="*/ 779276 w 12192000"/>
              <a:gd name="connsiteY96" fmla="*/ 3327290 h 3482342"/>
              <a:gd name="connsiteX97" fmla="*/ 600378 w 12192000"/>
              <a:gd name="connsiteY97" fmla="*/ 3335250 h 3482342"/>
              <a:gd name="connsiteX98" fmla="*/ 493457 w 12192000"/>
              <a:gd name="connsiteY98" fmla="*/ 3365044 h 3482342"/>
              <a:gd name="connsiteX99" fmla="*/ 349402 w 12192000"/>
              <a:gd name="connsiteY99" fmla="*/ 3380897 h 3482342"/>
              <a:gd name="connsiteX100" fmla="*/ 192183 w 12192000"/>
              <a:gd name="connsiteY100" fmla="*/ 3460075 h 3482342"/>
              <a:gd name="connsiteX101" fmla="*/ 46713 w 12192000"/>
              <a:gd name="connsiteY101" fmla="*/ 3462986 h 3482342"/>
              <a:gd name="connsiteX102" fmla="*/ 2765 w 12192000"/>
              <a:gd name="connsiteY102" fmla="*/ 3480770 h 3482342"/>
              <a:gd name="connsiteX103" fmla="*/ 0 w 12192000"/>
              <a:gd name="connsiteY103" fmla="*/ 3482342 h 3482342"/>
              <a:gd name="connsiteX104" fmla="*/ 0 w 12192000"/>
              <a:gd name="connsiteY104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56576 w 12192000"/>
              <a:gd name="connsiteY72" fmla="*/ 2134188 h 3482342"/>
              <a:gd name="connsiteX73" fmla="*/ 6007916 w 12192000"/>
              <a:gd name="connsiteY73" fmla="*/ 2143752 h 3482342"/>
              <a:gd name="connsiteX74" fmla="*/ 5947131 w 12192000"/>
              <a:gd name="connsiteY74" fmla="*/ 2148310 h 3482342"/>
              <a:gd name="connsiteX75" fmla="*/ 5894610 w 12192000"/>
              <a:gd name="connsiteY75" fmla="*/ 2130684 h 3482342"/>
              <a:gd name="connsiteX76" fmla="*/ 5817682 w 12192000"/>
              <a:gd name="connsiteY76" fmla="*/ 2157358 h 3482342"/>
              <a:gd name="connsiteX77" fmla="*/ 5591469 w 12192000"/>
              <a:gd name="connsiteY77" fmla="*/ 2178389 h 3482342"/>
              <a:gd name="connsiteX78" fmla="*/ 5452860 w 12192000"/>
              <a:gd name="connsiteY78" fmla="*/ 2180085 h 3482342"/>
              <a:gd name="connsiteX79" fmla="*/ 5414282 w 12192000"/>
              <a:gd name="connsiteY79" fmla="*/ 2183070 h 3482342"/>
              <a:gd name="connsiteX80" fmla="*/ 5368369 w 12192000"/>
              <a:gd name="connsiteY80" fmla="*/ 2204272 h 3482342"/>
              <a:gd name="connsiteX81" fmla="*/ 5336354 w 12192000"/>
              <a:gd name="connsiteY81" fmla="*/ 2218920 h 3482342"/>
              <a:gd name="connsiteX82" fmla="*/ 5291263 w 12192000"/>
              <a:gd name="connsiteY82" fmla="*/ 2239182 h 3482342"/>
              <a:gd name="connsiteX83" fmla="*/ 5255152 w 12192000"/>
              <a:gd name="connsiteY83" fmla="*/ 2247164 h 3482342"/>
              <a:gd name="connsiteX84" fmla="*/ 5233796 w 12192000"/>
              <a:gd name="connsiteY84" fmla="*/ 2268260 h 3482342"/>
              <a:gd name="connsiteX85" fmla="*/ 5212786 w 12192000"/>
              <a:gd name="connsiteY85" fmla="*/ 2296592 h 3482342"/>
              <a:gd name="connsiteX86" fmla="*/ 5173523 w 12192000"/>
              <a:gd name="connsiteY86" fmla="*/ 2309057 h 3482342"/>
              <a:gd name="connsiteX87" fmla="*/ 5123830 w 12192000"/>
              <a:gd name="connsiteY87" fmla="*/ 2307070 h 3482342"/>
              <a:gd name="connsiteX88" fmla="*/ 5065426 w 12192000"/>
              <a:gd name="connsiteY88" fmla="*/ 2324076 h 3482342"/>
              <a:gd name="connsiteX89" fmla="*/ 4975908 w 12192000"/>
              <a:gd name="connsiteY89" fmla="*/ 2364128 h 3482342"/>
              <a:gd name="connsiteX90" fmla="*/ 4913723 w 12192000"/>
              <a:gd name="connsiteY90" fmla="*/ 2385265 h 3482342"/>
              <a:gd name="connsiteX91" fmla="*/ 4746485 w 12192000"/>
              <a:gd name="connsiteY91" fmla="*/ 2451769 h 3482342"/>
              <a:gd name="connsiteX92" fmla="*/ 4681588 w 12192000"/>
              <a:gd name="connsiteY92" fmla="*/ 2467494 h 3482342"/>
              <a:gd name="connsiteX93" fmla="*/ 1783655 w 12192000"/>
              <a:gd name="connsiteY93" fmla="*/ 3163860 h 3482342"/>
              <a:gd name="connsiteX94" fmla="*/ 1325955 w 12192000"/>
              <a:gd name="connsiteY94" fmla="*/ 3176692 h 3482342"/>
              <a:gd name="connsiteX95" fmla="*/ 1190384 w 12192000"/>
              <a:gd name="connsiteY95" fmla="*/ 3203504 h 3482342"/>
              <a:gd name="connsiteX96" fmla="*/ 1094537 w 12192000"/>
              <a:gd name="connsiteY96" fmla="*/ 3229469 h 3482342"/>
              <a:gd name="connsiteX97" fmla="*/ 779276 w 12192000"/>
              <a:gd name="connsiteY97" fmla="*/ 3327290 h 3482342"/>
              <a:gd name="connsiteX98" fmla="*/ 600378 w 12192000"/>
              <a:gd name="connsiteY98" fmla="*/ 3335250 h 3482342"/>
              <a:gd name="connsiteX99" fmla="*/ 493457 w 12192000"/>
              <a:gd name="connsiteY99" fmla="*/ 3365044 h 3482342"/>
              <a:gd name="connsiteX100" fmla="*/ 349402 w 12192000"/>
              <a:gd name="connsiteY100" fmla="*/ 3380897 h 3482342"/>
              <a:gd name="connsiteX101" fmla="*/ 192183 w 12192000"/>
              <a:gd name="connsiteY101" fmla="*/ 3460075 h 3482342"/>
              <a:gd name="connsiteX102" fmla="*/ 46713 w 12192000"/>
              <a:gd name="connsiteY102" fmla="*/ 3462986 h 3482342"/>
              <a:gd name="connsiteX103" fmla="*/ 2765 w 12192000"/>
              <a:gd name="connsiteY103" fmla="*/ 3480770 h 3482342"/>
              <a:gd name="connsiteX104" fmla="*/ 0 w 12192000"/>
              <a:gd name="connsiteY104" fmla="*/ 3482342 h 3482342"/>
              <a:gd name="connsiteX105" fmla="*/ 0 w 12192000"/>
              <a:gd name="connsiteY105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56576 w 12192000"/>
              <a:gd name="connsiteY72" fmla="*/ 2134188 h 3482342"/>
              <a:gd name="connsiteX73" fmla="*/ 6007916 w 12192000"/>
              <a:gd name="connsiteY73" fmla="*/ 2143752 h 3482342"/>
              <a:gd name="connsiteX74" fmla="*/ 5947131 w 12192000"/>
              <a:gd name="connsiteY74" fmla="*/ 2148310 h 3482342"/>
              <a:gd name="connsiteX75" fmla="*/ 5894610 w 12192000"/>
              <a:gd name="connsiteY75" fmla="*/ 2130684 h 3482342"/>
              <a:gd name="connsiteX76" fmla="*/ 5855337 w 12192000"/>
              <a:gd name="connsiteY76" fmla="*/ 2137719 h 3482342"/>
              <a:gd name="connsiteX77" fmla="*/ 5817682 w 12192000"/>
              <a:gd name="connsiteY77" fmla="*/ 2157358 h 3482342"/>
              <a:gd name="connsiteX78" fmla="*/ 5591469 w 12192000"/>
              <a:gd name="connsiteY78" fmla="*/ 2178389 h 3482342"/>
              <a:gd name="connsiteX79" fmla="*/ 5452860 w 12192000"/>
              <a:gd name="connsiteY79" fmla="*/ 2180085 h 3482342"/>
              <a:gd name="connsiteX80" fmla="*/ 5414282 w 12192000"/>
              <a:gd name="connsiteY80" fmla="*/ 2183070 h 3482342"/>
              <a:gd name="connsiteX81" fmla="*/ 5368369 w 12192000"/>
              <a:gd name="connsiteY81" fmla="*/ 2204272 h 3482342"/>
              <a:gd name="connsiteX82" fmla="*/ 5336354 w 12192000"/>
              <a:gd name="connsiteY82" fmla="*/ 2218920 h 3482342"/>
              <a:gd name="connsiteX83" fmla="*/ 5291263 w 12192000"/>
              <a:gd name="connsiteY83" fmla="*/ 2239182 h 3482342"/>
              <a:gd name="connsiteX84" fmla="*/ 5255152 w 12192000"/>
              <a:gd name="connsiteY84" fmla="*/ 2247164 h 3482342"/>
              <a:gd name="connsiteX85" fmla="*/ 5233796 w 12192000"/>
              <a:gd name="connsiteY85" fmla="*/ 2268260 h 3482342"/>
              <a:gd name="connsiteX86" fmla="*/ 5212786 w 12192000"/>
              <a:gd name="connsiteY86" fmla="*/ 2296592 h 3482342"/>
              <a:gd name="connsiteX87" fmla="*/ 5173523 w 12192000"/>
              <a:gd name="connsiteY87" fmla="*/ 2309057 h 3482342"/>
              <a:gd name="connsiteX88" fmla="*/ 5123830 w 12192000"/>
              <a:gd name="connsiteY88" fmla="*/ 2307070 h 3482342"/>
              <a:gd name="connsiteX89" fmla="*/ 5065426 w 12192000"/>
              <a:gd name="connsiteY89" fmla="*/ 2324076 h 3482342"/>
              <a:gd name="connsiteX90" fmla="*/ 4975908 w 12192000"/>
              <a:gd name="connsiteY90" fmla="*/ 2364128 h 3482342"/>
              <a:gd name="connsiteX91" fmla="*/ 4913723 w 12192000"/>
              <a:gd name="connsiteY91" fmla="*/ 2385265 h 3482342"/>
              <a:gd name="connsiteX92" fmla="*/ 4746485 w 12192000"/>
              <a:gd name="connsiteY92" fmla="*/ 2451769 h 3482342"/>
              <a:gd name="connsiteX93" fmla="*/ 4681588 w 12192000"/>
              <a:gd name="connsiteY93" fmla="*/ 2467494 h 3482342"/>
              <a:gd name="connsiteX94" fmla="*/ 1783655 w 12192000"/>
              <a:gd name="connsiteY94" fmla="*/ 3163860 h 3482342"/>
              <a:gd name="connsiteX95" fmla="*/ 1325955 w 12192000"/>
              <a:gd name="connsiteY95" fmla="*/ 3176692 h 3482342"/>
              <a:gd name="connsiteX96" fmla="*/ 1190384 w 12192000"/>
              <a:gd name="connsiteY96" fmla="*/ 3203504 h 3482342"/>
              <a:gd name="connsiteX97" fmla="*/ 1094537 w 12192000"/>
              <a:gd name="connsiteY97" fmla="*/ 3229469 h 3482342"/>
              <a:gd name="connsiteX98" fmla="*/ 779276 w 12192000"/>
              <a:gd name="connsiteY98" fmla="*/ 3327290 h 3482342"/>
              <a:gd name="connsiteX99" fmla="*/ 600378 w 12192000"/>
              <a:gd name="connsiteY99" fmla="*/ 3335250 h 3482342"/>
              <a:gd name="connsiteX100" fmla="*/ 493457 w 12192000"/>
              <a:gd name="connsiteY100" fmla="*/ 3365044 h 3482342"/>
              <a:gd name="connsiteX101" fmla="*/ 349402 w 12192000"/>
              <a:gd name="connsiteY101" fmla="*/ 3380897 h 3482342"/>
              <a:gd name="connsiteX102" fmla="*/ 192183 w 12192000"/>
              <a:gd name="connsiteY102" fmla="*/ 3460075 h 3482342"/>
              <a:gd name="connsiteX103" fmla="*/ 46713 w 12192000"/>
              <a:gd name="connsiteY103" fmla="*/ 3462986 h 3482342"/>
              <a:gd name="connsiteX104" fmla="*/ 2765 w 12192000"/>
              <a:gd name="connsiteY104" fmla="*/ 3480770 h 3482342"/>
              <a:gd name="connsiteX105" fmla="*/ 0 w 12192000"/>
              <a:gd name="connsiteY105" fmla="*/ 3482342 h 3482342"/>
              <a:gd name="connsiteX106" fmla="*/ 0 w 12192000"/>
              <a:gd name="connsiteY106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56576 w 12192000"/>
              <a:gd name="connsiteY72" fmla="*/ 2134188 h 3482342"/>
              <a:gd name="connsiteX73" fmla="*/ 6007916 w 12192000"/>
              <a:gd name="connsiteY73" fmla="*/ 2143752 h 3482342"/>
              <a:gd name="connsiteX74" fmla="*/ 5947131 w 12192000"/>
              <a:gd name="connsiteY74" fmla="*/ 2148310 h 3482342"/>
              <a:gd name="connsiteX75" fmla="*/ 5898141 w 12192000"/>
              <a:gd name="connsiteY75" fmla="*/ 2144806 h 3482342"/>
              <a:gd name="connsiteX76" fmla="*/ 5855337 w 12192000"/>
              <a:gd name="connsiteY76" fmla="*/ 2137719 h 3482342"/>
              <a:gd name="connsiteX77" fmla="*/ 5817682 w 12192000"/>
              <a:gd name="connsiteY77" fmla="*/ 2157358 h 3482342"/>
              <a:gd name="connsiteX78" fmla="*/ 5591469 w 12192000"/>
              <a:gd name="connsiteY78" fmla="*/ 2178389 h 3482342"/>
              <a:gd name="connsiteX79" fmla="*/ 5452860 w 12192000"/>
              <a:gd name="connsiteY79" fmla="*/ 2180085 h 3482342"/>
              <a:gd name="connsiteX80" fmla="*/ 5414282 w 12192000"/>
              <a:gd name="connsiteY80" fmla="*/ 2183070 h 3482342"/>
              <a:gd name="connsiteX81" fmla="*/ 5368369 w 12192000"/>
              <a:gd name="connsiteY81" fmla="*/ 2204272 h 3482342"/>
              <a:gd name="connsiteX82" fmla="*/ 5336354 w 12192000"/>
              <a:gd name="connsiteY82" fmla="*/ 2218920 h 3482342"/>
              <a:gd name="connsiteX83" fmla="*/ 5291263 w 12192000"/>
              <a:gd name="connsiteY83" fmla="*/ 2239182 h 3482342"/>
              <a:gd name="connsiteX84" fmla="*/ 5255152 w 12192000"/>
              <a:gd name="connsiteY84" fmla="*/ 2247164 h 3482342"/>
              <a:gd name="connsiteX85" fmla="*/ 5233796 w 12192000"/>
              <a:gd name="connsiteY85" fmla="*/ 2268260 h 3482342"/>
              <a:gd name="connsiteX86" fmla="*/ 5212786 w 12192000"/>
              <a:gd name="connsiteY86" fmla="*/ 2296592 h 3482342"/>
              <a:gd name="connsiteX87" fmla="*/ 5173523 w 12192000"/>
              <a:gd name="connsiteY87" fmla="*/ 2309057 h 3482342"/>
              <a:gd name="connsiteX88" fmla="*/ 5123830 w 12192000"/>
              <a:gd name="connsiteY88" fmla="*/ 2307070 h 3482342"/>
              <a:gd name="connsiteX89" fmla="*/ 5065426 w 12192000"/>
              <a:gd name="connsiteY89" fmla="*/ 2324076 h 3482342"/>
              <a:gd name="connsiteX90" fmla="*/ 4975908 w 12192000"/>
              <a:gd name="connsiteY90" fmla="*/ 2364128 h 3482342"/>
              <a:gd name="connsiteX91" fmla="*/ 4913723 w 12192000"/>
              <a:gd name="connsiteY91" fmla="*/ 2385265 h 3482342"/>
              <a:gd name="connsiteX92" fmla="*/ 4746485 w 12192000"/>
              <a:gd name="connsiteY92" fmla="*/ 2451769 h 3482342"/>
              <a:gd name="connsiteX93" fmla="*/ 4681588 w 12192000"/>
              <a:gd name="connsiteY93" fmla="*/ 2467494 h 3482342"/>
              <a:gd name="connsiteX94" fmla="*/ 1783655 w 12192000"/>
              <a:gd name="connsiteY94" fmla="*/ 3163860 h 3482342"/>
              <a:gd name="connsiteX95" fmla="*/ 1325955 w 12192000"/>
              <a:gd name="connsiteY95" fmla="*/ 3176692 h 3482342"/>
              <a:gd name="connsiteX96" fmla="*/ 1190384 w 12192000"/>
              <a:gd name="connsiteY96" fmla="*/ 3203504 h 3482342"/>
              <a:gd name="connsiteX97" fmla="*/ 1094537 w 12192000"/>
              <a:gd name="connsiteY97" fmla="*/ 3229469 h 3482342"/>
              <a:gd name="connsiteX98" fmla="*/ 779276 w 12192000"/>
              <a:gd name="connsiteY98" fmla="*/ 3327290 h 3482342"/>
              <a:gd name="connsiteX99" fmla="*/ 600378 w 12192000"/>
              <a:gd name="connsiteY99" fmla="*/ 3335250 h 3482342"/>
              <a:gd name="connsiteX100" fmla="*/ 493457 w 12192000"/>
              <a:gd name="connsiteY100" fmla="*/ 3365044 h 3482342"/>
              <a:gd name="connsiteX101" fmla="*/ 349402 w 12192000"/>
              <a:gd name="connsiteY101" fmla="*/ 3380897 h 3482342"/>
              <a:gd name="connsiteX102" fmla="*/ 192183 w 12192000"/>
              <a:gd name="connsiteY102" fmla="*/ 3460075 h 3482342"/>
              <a:gd name="connsiteX103" fmla="*/ 46713 w 12192000"/>
              <a:gd name="connsiteY103" fmla="*/ 3462986 h 3482342"/>
              <a:gd name="connsiteX104" fmla="*/ 2765 w 12192000"/>
              <a:gd name="connsiteY104" fmla="*/ 3480770 h 3482342"/>
              <a:gd name="connsiteX105" fmla="*/ 0 w 12192000"/>
              <a:gd name="connsiteY105" fmla="*/ 3482342 h 3482342"/>
              <a:gd name="connsiteX106" fmla="*/ 0 w 12192000"/>
              <a:gd name="connsiteY106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444344 w 12192000"/>
              <a:gd name="connsiteY67" fmla="*/ 1969663 h 3482342"/>
              <a:gd name="connsiteX68" fmla="*/ 6333446 w 12192000"/>
              <a:gd name="connsiteY68" fmla="*/ 1997163 h 3482342"/>
              <a:gd name="connsiteX69" fmla="*/ 6294933 w 12192000"/>
              <a:gd name="connsiteY69" fmla="*/ 2019412 h 3482342"/>
              <a:gd name="connsiteX70" fmla="*/ 6238719 w 12192000"/>
              <a:gd name="connsiteY70" fmla="*/ 2042547 h 3482342"/>
              <a:gd name="connsiteX71" fmla="*/ 6142310 w 12192000"/>
              <a:gd name="connsiteY71" fmla="*/ 2092510 h 3482342"/>
              <a:gd name="connsiteX72" fmla="*/ 6056576 w 12192000"/>
              <a:gd name="connsiteY72" fmla="*/ 2134188 h 3482342"/>
              <a:gd name="connsiteX73" fmla="*/ 6007916 w 12192000"/>
              <a:gd name="connsiteY73" fmla="*/ 2143752 h 3482342"/>
              <a:gd name="connsiteX74" fmla="*/ 5947131 w 12192000"/>
              <a:gd name="connsiteY74" fmla="*/ 2148310 h 3482342"/>
              <a:gd name="connsiteX75" fmla="*/ 5898141 w 12192000"/>
              <a:gd name="connsiteY75" fmla="*/ 2144806 h 3482342"/>
              <a:gd name="connsiteX76" fmla="*/ 5855337 w 12192000"/>
              <a:gd name="connsiteY76" fmla="*/ 2137719 h 3482342"/>
              <a:gd name="connsiteX77" fmla="*/ 5817682 w 12192000"/>
              <a:gd name="connsiteY77" fmla="*/ 2157358 h 3482342"/>
              <a:gd name="connsiteX78" fmla="*/ 5735300 w 12192000"/>
              <a:gd name="connsiteY78" fmla="*/ 2158902 h 3482342"/>
              <a:gd name="connsiteX79" fmla="*/ 5591469 w 12192000"/>
              <a:gd name="connsiteY79" fmla="*/ 2178389 h 3482342"/>
              <a:gd name="connsiteX80" fmla="*/ 5452860 w 12192000"/>
              <a:gd name="connsiteY80" fmla="*/ 2180085 h 3482342"/>
              <a:gd name="connsiteX81" fmla="*/ 5414282 w 12192000"/>
              <a:gd name="connsiteY81" fmla="*/ 2183070 h 3482342"/>
              <a:gd name="connsiteX82" fmla="*/ 5368369 w 12192000"/>
              <a:gd name="connsiteY82" fmla="*/ 2204272 h 3482342"/>
              <a:gd name="connsiteX83" fmla="*/ 5336354 w 12192000"/>
              <a:gd name="connsiteY83" fmla="*/ 2218920 h 3482342"/>
              <a:gd name="connsiteX84" fmla="*/ 5291263 w 12192000"/>
              <a:gd name="connsiteY84" fmla="*/ 2239182 h 3482342"/>
              <a:gd name="connsiteX85" fmla="*/ 5255152 w 12192000"/>
              <a:gd name="connsiteY85" fmla="*/ 2247164 h 3482342"/>
              <a:gd name="connsiteX86" fmla="*/ 5233796 w 12192000"/>
              <a:gd name="connsiteY86" fmla="*/ 2268260 h 3482342"/>
              <a:gd name="connsiteX87" fmla="*/ 5212786 w 12192000"/>
              <a:gd name="connsiteY87" fmla="*/ 2296592 h 3482342"/>
              <a:gd name="connsiteX88" fmla="*/ 5173523 w 12192000"/>
              <a:gd name="connsiteY88" fmla="*/ 2309057 h 3482342"/>
              <a:gd name="connsiteX89" fmla="*/ 5123830 w 12192000"/>
              <a:gd name="connsiteY89" fmla="*/ 2307070 h 3482342"/>
              <a:gd name="connsiteX90" fmla="*/ 5065426 w 12192000"/>
              <a:gd name="connsiteY90" fmla="*/ 2324076 h 3482342"/>
              <a:gd name="connsiteX91" fmla="*/ 4975908 w 12192000"/>
              <a:gd name="connsiteY91" fmla="*/ 2364128 h 3482342"/>
              <a:gd name="connsiteX92" fmla="*/ 4913723 w 12192000"/>
              <a:gd name="connsiteY92" fmla="*/ 2385265 h 3482342"/>
              <a:gd name="connsiteX93" fmla="*/ 4746485 w 12192000"/>
              <a:gd name="connsiteY93" fmla="*/ 2451769 h 3482342"/>
              <a:gd name="connsiteX94" fmla="*/ 4681588 w 12192000"/>
              <a:gd name="connsiteY94" fmla="*/ 2467494 h 3482342"/>
              <a:gd name="connsiteX95" fmla="*/ 1783655 w 12192000"/>
              <a:gd name="connsiteY95" fmla="*/ 3163860 h 3482342"/>
              <a:gd name="connsiteX96" fmla="*/ 1325955 w 12192000"/>
              <a:gd name="connsiteY96" fmla="*/ 3176692 h 3482342"/>
              <a:gd name="connsiteX97" fmla="*/ 1190384 w 12192000"/>
              <a:gd name="connsiteY97" fmla="*/ 3203504 h 3482342"/>
              <a:gd name="connsiteX98" fmla="*/ 1094537 w 12192000"/>
              <a:gd name="connsiteY98" fmla="*/ 3229469 h 3482342"/>
              <a:gd name="connsiteX99" fmla="*/ 779276 w 12192000"/>
              <a:gd name="connsiteY99" fmla="*/ 3327290 h 3482342"/>
              <a:gd name="connsiteX100" fmla="*/ 600378 w 12192000"/>
              <a:gd name="connsiteY100" fmla="*/ 3335250 h 3482342"/>
              <a:gd name="connsiteX101" fmla="*/ 493457 w 12192000"/>
              <a:gd name="connsiteY101" fmla="*/ 3365044 h 3482342"/>
              <a:gd name="connsiteX102" fmla="*/ 349402 w 12192000"/>
              <a:gd name="connsiteY102" fmla="*/ 3380897 h 3482342"/>
              <a:gd name="connsiteX103" fmla="*/ 192183 w 12192000"/>
              <a:gd name="connsiteY103" fmla="*/ 3460075 h 3482342"/>
              <a:gd name="connsiteX104" fmla="*/ 46713 w 12192000"/>
              <a:gd name="connsiteY104" fmla="*/ 3462986 h 3482342"/>
              <a:gd name="connsiteX105" fmla="*/ 2765 w 12192000"/>
              <a:gd name="connsiteY105" fmla="*/ 3480770 h 3482342"/>
              <a:gd name="connsiteX106" fmla="*/ 0 w 12192000"/>
              <a:gd name="connsiteY106" fmla="*/ 3482342 h 3482342"/>
              <a:gd name="connsiteX107" fmla="*/ 0 w 12192000"/>
              <a:gd name="connsiteY107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522602 w 12192000"/>
              <a:gd name="connsiteY67" fmla="*/ 1954133 h 3482342"/>
              <a:gd name="connsiteX68" fmla="*/ 6444344 w 12192000"/>
              <a:gd name="connsiteY68" fmla="*/ 1969663 h 3482342"/>
              <a:gd name="connsiteX69" fmla="*/ 6333446 w 12192000"/>
              <a:gd name="connsiteY69" fmla="*/ 1997163 h 3482342"/>
              <a:gd name="connsiteX70" fmla="*/ 6294933 w 12192000"/>
              <a:gd name="connsiteY70" fmla="*/ 2019412 h 3482342"/>
              <a:gd name="connsiteX71" fmla="*/ 6238719 w 12192000"/>
              <a:gd name="connsiteY71" fmla="*/ 2042547 h 3482342"/>
              <a:gd name="connsiteX72" fmla="*/ 6142310 w 12192000"/>
              <a:gd name="connsiteY72" fmla="*/ 2092510 h 3482342"/>
              <a:gd name="connsiteX73" fmla="*/ 6056576 w 12192000"/>
              <a:gd name="connsiteY73" fmla="*/ 2134188 h 3482342"/>
              <a:gd name="connsiteX74" fmla="*/ 6007916 w 12192000"/>
              <a:gd name="connsiteY74" fmla="*/ 2143752 h 3482342"/>
              <a:gd name="connsiteX75" fmla="*/ 5947131 w 12192000"/>
              <a:gd name="connsiteY75" fmla="*/ 2148310 h 3482342"/>
              <a:gd name="connsiteX76" fmla="*/ 5898141 w 12192000"/>
              <a:gd name="connsiteY76" fmla="*/ 2144806 h 3482342"/>
              <a:gd name="connsiteX77" fmla="*/ 5855337 w 12192000"/>
              <a:gd name="connsiteY77" fmla="*/ 2137719 h 3482342"/>
              <a:gd name="connsiteX78" fmla="*/ 5817682 w 12192000"/>
              <a:gd name="connsiteY78" fmla="*/ 2157358 h 3482342"/>
              <a:gd name="connsiteX79" fmla="*/ 5735300 w 12192000"/>
              <a:gd name="connsiteY79" fmla="*/ 2158902 h 3482342"/>
              <a:gd name="connsiteX80" fmla="*/ 5591469 w 12192000"/>
              <a:gd name="connsiteY80" fmla="*/ 2178389 h 3482342"/>
              <a:gd name="connsiteX81" fmla="*/ 5452860 w 12192000"/>
              <a:gd name="connsiteY81" fmla="*/ 2180085 h 3482342"/>
              <a:gd name="connsiteX82" fmla="*/ 5414282 w 12192000"/>
              <a:gd name="connsiteY82" fmla="*/ 2183070 h 3482342"/>
              <a:gd name="connsiteX83" fmla="*/ 5368369 w 12192000"/>
              <a:gd name="connsiteY83" fmla="*/ 2204272 h 3482342"/>
              <a:gd name="connsiteX84" fmla="*/ 5336354 w 12192000"/>
              <a:gd name="connsiteY84" fmla="*/ 2218920 h 3482342"/>
              <a:gd name="connsiteX85" fmla="*/ 5291263 w 12192000"/>
              <a:gd name="connsiteY85" fmla="*/ 2239182 h 3482342"/>
              <a:gd name="connsiteX86" fmla="*/ 5255152 w 12192000"/>
              <a:gd name="connsiteY86" fmla="*/ 2247164 h 3482342"/>
              <a:gd name="connsiteX87" fmla="*/ 5233796 w 12192000"/>
              <a:gd name="connsiteY87" fmla="*/ 2268260 h 3482342"/>
              <a:gd name="connsiteX88" fmla="*/ 5212786 w 12192000"/>
              <a:gd name="connsiteY88" fmla="*/ 2296592 h 3482342"/>
              <a:gd name="connsiteX89" fmla="*/ 5173523 w 12192000"/>
              <a:gd name="connsiteY89" fmla="*/ 2309057 h 3482342"/>
              <a:gd name="connsiteX90" fmla="*/ 5123830 w 12192000"/>
              <a:gd name="connsiteY90" fmla="*/ 2307070 h 3482342"/>
              <a:gd name="connsiteX91" fmla="*/ 5065426 w 12192000"/>
              <a:gd name="connsiteY91" fmla="*/ 2324076 h 3482342"/>
              <a:gd name="connsiteX92" fmla="*/ 4975908 w 12192000"/>
              <a:gd name="connsiteY92" fmla="*/ 2364128 h 3482342"/>
              <a:gd name="connsiteX93" fmla="*/ 4913723 w 12192000"/>
              <a:gd name="connsiteY93" fmla="*/ 2385265 h 3482342"/>
              <a:gd name="connsiteX94" fmla="*/ 4746485 w 12192000"/>
              <a:gd name="connsiteY94" fmla="*/ 2451769 h 3482342"/>
              <a:gd name="connsiteX95" fmla="*/ 4681588 w 12192000"/>
              <a:gd name="connsiteY95" fmla="*/ 2467494 h 3482342"/>
              <a:gd name="connsiteX96" fmla="*/ 1783655 w 12192000"/>
              <a:gd name="connsiteY96" fmla="*/ 3163860 h 3482342"/>
              <a:gd name="connsiteX97" fmla="*/ 1325955 w 12192000"/>
              <a:gd name="connsiteY97" fmla="*/ 3176692 h 3482342"/>
              <a:gd name="connsiteX98" fmla="*/ 1190384 w 12192000"/>
              <a:gd name="connsiteY98" fmla="*/ 3203504 h 3482342"/>
              <a:gd name="connsiteX99" fmla="*/ 1094537 w 12192000"/>
              <a:gd name="connsiteY99" fmla="*/ 3229469 h 3482342"/>
              <a:gd name="connsiteX100" fmla="*/ 779276 w 12192000"/>
              <a:gd name="connsiteY100" fmla="*/ 3327290 h 3482342"/>
              <a:gd name="connsiteX101" fmla="*/ 600378 w 12192000"/>
              <a:gd name="connsiteY101" fmla="*/ 3335250 h 3482342"/>
              <a:gd name="connsiteX102" fmla="*/ 493457 w 12192000"/>
              <a:gd name="connsiteY102" fmla="*/ 3365044 h 3482342"/>
              <a:gd name="connsiteX103" fmla="*/ 349402 w 12192000"/>
              <a:gd name="connsiteY103" fmla="*/ 3380897 h 3482342"/>
              <a:gd name="connsiteX104" fmla="*/ 192183 w 12192000"/>
              <a:gd name="connsiteY104" fmla="*/ 3460075 h 3482342"/>
              <a:gd name="connsiteX105" fmla="*/ 46713 w 12192000"/>
              <a:gd name="connsiteY105" fmla="*/ 3462986 h 3482342"/>
              <a:gd name="connsiteX106" fmla="*/ 2765 w 12192000"/>
              <a:gd name="connsiteY106" fmla="*/ 3480770 h 3482342"/>
              <a:gd name="connsiteX107" fmla="*/ 0 w 12192000"/>
              <a:gd name="connsiteY107" fmla="*/ 3482342 h 3482342"/>
              <a:gd name="connsiteX108" fmla="*/ 0 w 12192000"/>
              <a:gd name="connsiteY10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522602 w 12192000"/>
              <a:gd name="connsiteY67" fmla="*/ 1954133 h 3482342"/>
              <a:gd name="connsiteX68" fmla="*/ 6444344 w 12192000"/>
              <a:gd name="connsiteY68" fmla="*/ 1969663 h 3482342"/>
              <a:gd name="connsiteX69" fmla="*/ 6409626 w 12192000"/>
              <a:gd name="connsiteY69" fmla="*/ 1978846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42310 w 12192000"/>
              <a:gd name="connsiteY73" fmla="*/ 2092510 h 3482342"/>
              <a:gd name="connsiteX74" fmla="*/ 6056576 w 12192000"/>
              <a:gd name="connsiteY74" fmla="*/ 2134188 h 3482342"/>
              <a:gd name="connsiteX75" fmla="*/ 6007916 w 12192000"/>
              <a:gd name="connsiteY75" fmla="*/ 2143752 h 3482342"/>
              <a:gd name="connsiteX76" fmla="*/ 5947131 w 12192000"/>
              <a:gd name="connsiteY76" fmla="*/ 2148310 h 3482342"/>
              <a:gd name="connsiteX77" fmla="*/ 5898141 w 12192000"/>
              <a:gd name="connsiteY77" fmla="*/ 2144806 h 3482342"/>
              <a:gd name="connsiteX78" fmla="*/ 5855337 w 12192000"/>
              <a:gd name="connsiteY78" fmla="*/ 2137719 h 3482342"/>
              <a:gd name="connsiteX79" fmla="*/ 5817682 w 12192000"/>
              <a:gd name="connsiteY79" fmla="*/ 2157358 h 3482342"/>
              <a:gd name="connsiteX80" fmla="*/ 5735300 w 12192000"/>
              <a:gd name="connsiteY80" fmla="*/ 2158902 h 3482342"/>
              <a:gd name="connsiteX81" fmla="*/ 5591469 w 12192000"/>
              <a:gd name="connsiteY81" fmla="*/ 2178389 h 3482342"/>
              <a:gd name="connsiteX82" fmla="*/ 5452860 w 12192000"/>
              <a:gd name="connsiteY82" fmla="*/ 2180085 h 3482342"/>
              <a:gd name="connsiteX83" fmla="*/ 5414282 w 12192000"/>
              <a:gd name="connsiteY83" fmla="*/ 2183070 h 3482342"/>
              <a:gd name="connsiteX84" fmla="*/ 5368369 w 12192000"/>
              <a:gd name="connsiteY84" fmla="*/ 2204272 h 3482342"/>
              <a:gd name="connsiteX85" fmla="*/ 5336354 w 12192000"/>
              <a:gd name="connsiteY85" fmla="*/ 2218920 h 3482342"/>
              <a:gd name="connsiteX86" fmla="*/ 5291263 w 12192000"/>
              <a:gd name="connsiteY86" fmla="*/ 2239182 h 3482342"/>
              <a:gd name="connsiteX87" fmla="*/ 5255152 w 12192000"/>
              <a:gd name="connsiteY87" fmla="*/ 2247164 h 3482342"/>
              <a:gd name="connsiteX88" fmla="*/ 5233796 w 12192000"/>
              <a:gd name="connsiteY88" fmla="*/ 2268260 h 3482342"/>
              <a:gd name="connsiteX89" fmla="*/ 5212786 w 12192000"/>
              <a:gd name="connsiteY89" fmla="*/ 2296592 h 3482342"/>
              <a:gd name="connsiteX90" fmla="*/ 5173523 w 12192000"/>
              <a:gd name="connsiteY90" fmla="*/ 2309057 h 3482342"/>
              <a:gd name="connsiteX91" fmla="*/ 5123830 w 12192000"/>
              <a:gd name="connsiteY91" fmla="*/ 2307070 h 3482342"/>
              <a:gd name="connsiteX92" fmla="*/ 5065426 w 12192000"/>
              <a:gd name="connsiteY92" fmla="*/ 2324076 h 3482342"/>
              <a:gd name="connsiteX93" fmla="*/ 4975908 w 12192000"/>
              <a:gd name="connsiteY93" fmla="*/ 2364128 h 3482342"/>
              <a:gd name="connsiteX94" fmla="*/ 4913723 w 12192000"/>
              <a:gd name="connsiteY94" fmla="*/ 2385265 h 3482342"/>
              <a:gd name="connsiteX95" fmla="*/ 4746485 w 12192000"/>
              <a:gd name="connsiteY95" fmla="*/ 2451769 h 3482342"/>
              <a:gd name="connsiteX96" fmla="*/ 4681588 w 12192000"/>
              <a:gd name="connsiteY96" fmla="*/ 2467494 h 3482342"/>
              <a:gd name="connsiteX97" fmla="*/ 1783655 w 12192000"/>
              <a:gd name="connsiteY97" fmla="*/ 3163860 h 3482342"/>
              <a:gd name="connsiteX98" fmla="*/ 1325955 w 12192000"/>
              <a:gd name="connsiteY98" fmla="*/ 3176692 h 3482342"/>
              <a:gd name="connsiteX99" fmla="*/ 1190384 w 12192000"/>
              <a:gd name="connsiteY99" fmla="*/ 3203504 h 3482342"/>
              <a:gd name="connsiteX100" fmla="*/ 1094537 w 12192000"/>
              <a:gd name="connsiteY100" fmla="*/ 3229469 h 3482342"/>
              <a:gd name="connsiteX101" fmla="*/ 779276 w 12192000"/>
              <a:gd name="connsiteY101" fmla="*/ 3327290 h 3482342"/>
              <a:gd name="connsiteX102" fmla="*/ 600378 w 12192000"/>
              <a:gd name="connsiteY102" fmla="*/ 3335250 h 3482342"/>
              <a:gd name="connsiteX103" fmla="*/ 493457 w 12192000"/>
              <a:gd name="connsiteY103" fmla="*/ 3365044 h 3482342"/>
              <a:gd name="connsiteX104" fmla="*/ 349402 w 12192000"/>
              <a:gd name="connsiteY104" fmla="*/ 3380897 h 3482342"/>
              <a:gd name="connsiteX105" fmla="*/ 192183 w 12192000"/>
              <a:gd name="connsiteY105" fmla="*/ 3460075 h 3482342"/>
              <a:gd name="connsiteX106" fmla="*/ 46713 w 12192000"/>
              <a:gd name="connsiteY106" fmla="*/ 3462986 h 3482342"/>
              <a:gd name="connsiteX107" fmla="*/ 2765 w 12192000"/>
              <a:gd name="connsiteY107" fmla="*/ 3480770 h 3482342"/>
              <a:gd name="connsiteX108" fmla="*/ 0 w 12192000"/>
              <a:gd name="connsiteY108" fmla="*/ 3482342 h 3482342"/>
              <a:gd name="connsiteX109" fmla="*/ 0 w 12192000"/>
              <a:gd name="connsiteY10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522602 w 12192000"/>
              <a:gd name="connsiteY67" fmla="*/ 1954133 h 3482342"/>
              <a:gd name="connsiteX68" fmla="*/ 6444344 w 12192000"/>
              <a:gd name="connsiteY68" fmla="*/ 1969663 h 3482342"/>
              <a:gd name="connsiteX69" fmla="*/ 6409626 w 12192000"/>
              <a:gd name="connsiteY69" fmla="*/ 1978846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38780 w 12192000"/>
              <a:gd name="connsiteY73" fmla="*/ 2081918 h 3482342"/>
              <a:gd name="connsiteX74" fmla="*/ 6056576 w 12192000"/>
              <a:gd name="connsiteY74" fmla="*/ 2134188 h 3482342"/>
              <a:gd name="connsiteX75" fmla="*/ 6007916 w 12192000"/>
              <a:gd name="connsiteY75" fmla="*/ 2143752 h 3482342"/>
              <a:gd name="connsiteX76" fmla="*/ 5947131 w 12192000"/>
              <a:gd name="connsiteY76" fmla="*/ 2148310 h 3482342"/>
              <a:gd name="connsiteX77" fmla="*/ 5898141 w 12192000"/>
              <a:gd name="connsiteY77" fmla="*/ 2144806 h 3482342"/>
              <a:gd name="connsiteX78" fmla="*/ 5855337 w 12192000"/>
              <a:gd name="connsiteY78" fmla="*/ 2137719 h 3482342"/>
              <a:gd name="connsiteX79" fmla="*/ 5817682 w 12192000"/>
              <a:gd name="connsiteY79" fmla="*/ 2157358 h 3482342"/>
              <a:gd name="connsiteX80" fmla="*/ 5735300 w 12192000"/>
              <a:gd name="connsiteY80" fmla="*/ 2158902 h 3482342"/>
              <a:gd name="connsiteX81" fmla="*/ 5591469 w 12192000"/>
              <a:gd name="connsiteY81" fmla="*/ 2178389 h 3482342"/>
              <a:gd name="connsiteX82" fmla="*/ 5452860 w 12192000"/>
              <a:gd name="connsiteY82" fmla="*/ 2180085 h 3482342"/>
              <a:gd name="connsiteX83" fmla="*/ 5414282 w 12192000"/>
              <a:gd name="connsiteY83" fmla="*/ 2183070 h 3482342"/>
              <a:gd name="connsiteX84" fmla="*/ 5368369 w 12192000"/>
              <a:gd name="connsiteY84" fmla="*/ 2204272 h 3482342"/>
              <a:gd name="connsiteX85" fmla="*/ 5336354 w 12192000"/>
              <a:gd name="connsiteY85" fmla="*/ 2218920 h 3482342"/>
              <a:gd name="connsiteX86" fmla="*/ 5291263 w 12192000"/>
              <a:gd name="connsiteY86" fmla="*/ 2239182 h 3482342"/>
              <a:gd name="connsiteX87" fmla="*/ 5255152 w 12192000"/>
              <a:gd name="connsiteY87" fmla="*/ 2247164 h 3482342"/>
              <a:gd name="connsiteX88" fmla="*/ 5233796 w 12192000"/>
              <a:gd name="connsiteY88" fmla="*/ 2268260 h 3482342"/>
              <a:gd name="connsiteX89" fmla="*/ 5212786 w 12192000"/>
              <a:gd name="connsiteY89" fmla="*/ 2296592 h 3482342"/>
              <a:gd name="connsiteX90" fmla="*/ 5173523 w 12192000"/>
              <a:gd name="connsiteY90" fmla="*/ 2309057 h 3482342"/>
              <a:gd name="connsiteX91" fmla="*/ 5123830 w 12192000"/>
              <a:gd name="connsiteY91" fmla="*/ 2307070 h 3482342"/>
              <a:gd name="connsiteX92" fmla="*/ 5065426 w 12192000"/>
              <a:gd name="connsiteY92" fmla="*/ 2324076 h 3482342"/>
              <a:gd name="connsiteX93" fmla="*/ 4975908 w 12192000"/>
              <a:gd name="connsiteY93" fmla="*/ 2364128 h 3482342"/>
              <a:gd name="connsiteX94" fmla="*/ 4913723 w 12192000"/>
              <a:gd name="connsiteY94" fmla="*/ 2385265 h 3482342"/>
              <a:gd name="connsiteX95" fmla="*/ 4746485 w 12192000"/>
              <a:gd name="connsiteY95" fmla="*/ 2451769 h 3482342"/>
              <a:gd name="connsiteX96" fmla="*/ 4681588 w 12192000"/>
              <a:gd name="connsiteY96" fmla="*/ 2467494 h 3482342"/>
              <a:gd name="connsiteX97" fmla="*/ 1783655 w 12192000"/>
              <a:gd name="connsiteY97" fmla="*/ 3163860 h 3482342"/>
              <a:gd name="connsiteX98" fmla="*/ 1325955 w 12192000"/>
              <a:gd name="connsiteY98" fmla="*/ 3176692 h 3482342"/>
              <a:gd name="connsiteX99" fmla="*/ 1190384 w 12192000"/>
              <a:gd name="connsiteY99" fmla="*/ 3203504 h 3482342"/>
              <a:gd name="connsiteX100" fmla="*/ 1094537 w 12192000"/>
              <a:gd name="connsiteY100" fmla="*/ 3229469 h 3482342"/>
              <a:gd name="connsiteX101" fmla="*/ 779276 w 12192000"/>
              <a:gd name="connsiteY101" fmla="*/ 3327290 h 3482342"/>
              <a:gd name="connsiteX102" fmla="*/ 600378 w 12192000"/>
              <a:gd name="connsiteY102" fmla="*/ 3335250 h 3482342"/>
              <a:gd name="connsiteX103" fmla="*/ 493457 w 12192000"/>
              <a:gd name="connsiteY103" fmla="*/ 3365044 h 3482342"/>
              <a:gd name="connsiteX104" fmla="*/ 349402 w 12192000"/>
              <a:gd name="connsiteY104" fmla="*/ 3380897 h 3482342"/>
              <a:gd name="connsiteX105" fmla="*/ 192183 w 12192000"/>
              <a:gd name="connsiteY105" fmla="*/ 3460075 h 3482342"/>
              <a:gd name="connsiteX106" fmla="*/ 46713 w 12192000"/>
              <a:gd name="connsiteY106" fmla="*/ 3462986 h 3482342"/>
              <a:gd name="connsiteX107" fmla="*/ 2765 w 12192000"/>
              <a:gd name="connsiteY107" fmla="*/ 3480770 h 3482342"/>
              <a:gd name="connsiteX108" fmla="*/ 0 w 12192000"/>
              <a:gd name="connsiteY108" fmla="*/ 3482342 h 3482342"/>
              <a:gd name="connsiteX109" fmla="*/ 0 w 12192000"/>
              <a:gd name="connsiteY10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522602 w 12192000"/>
              <a:gd name="connsiteY67" fmla="*/ 1954133 h 3482342"/>
              <a:gd name="connsiteX68" fmla="*/ 6444344 w 12192000"/>
              <a:gd name="connsiteY68" fmla="*/ 1969663 h 3482342"/>
              <a:gd name="connsiteX69" fmla="*/ 6409626 w 12192000"/>
              <a:gd name="connsiteY69" fmla="*/ 1978846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87205 w 12192000"/>
              <a:gd name="connsiteY73" fmla="*/ 2060048 h 3482342"/>
              <a:gd name="connsiteX74" fmla="*/ 6138780 w 12192000"/>
              <a:gd name="connsiteY74" fmla="*/ 2081918 h 3482342"/>
              <a:gd name="connsiteX75" fmla="*/ 6056576 w 12192000"/>
              <a:gd name="connsiteY75" fmla="*/ 2134188 h 3482342"/>
              <a:gd name="connsiteX76" fmla="*/ 6007916 w 12192000"/>
              <a:gd name="connsiteY76" fmla="*/ 2143752 h 3482342"/>
              <a:gd name="connsiteX77" fmla="*/ 5947131 w 12192000"/>
              <a:gd name="connsiteY77" fmla="*/ 2148310 h 3482342"/>
              <a:gd name="connsiteX78" fmla="*/ 5898141 w 12192000"/>
              <a:gd name="connsiteY78" fmla="*/ 2144806 h 3482342"/>
              <a:gd name="connsiteX79" fmla="*/ 5855337 w 12192000"/>
              <a:gd name="connsiteY79" fmla="*/ 2137719 h 3482342"/>
              <a:gd name="connsiteX80" fmla="*/ 5817682 w 12192000"/>
              <a:gd name="connsiteY80" fmla="*/ 2157358 h 3482342"/>
              <a:gd name="connsiteX81" fmla="*/ 5735300 w 12192000"/>
              <a:gd name="connsiteY81" fmla="*/ 2158902 h 3482342"/>
              <a:gd name="connsiteX82" fmla="*/ 5591469 w 12192000"/>
              <a:gd name="connsiteY82" fmla="*/ 2178389 h 3482342"/>
              <a:gd name="connsiteX83" fmla="*/ 5452860 w 12192000"/>
              <a:gd name="connsiteY83" fmla="*/ 2180085 h 3482342"/>
              <a:gd name="connsiteX84" fmla="*/ 5414282 w 12192000"/>
              <a:gd name="connsiteY84" fmla="*/ 2183070 h 3482342"/>
              <a:gd name="connsiteX85" fmla="*/ 5368369 w 12192000"/>
              <a:gd name="connsiteY85" fmla="*/ 2204272 h 3482342"/>
              <a:gd name="connsiteX86" fmla="*/ 5336354 w 12192000"/>
              <a:gd name="connsiteY86" fmla="*/ 2218920 h 3482342"/>
              <a:gd name="connsiteX87" fmla="*/ 5291263 w 12192000"/>
              <a:gd name="connsiteY87" fmla="*/ 2239182 h 3482342"/>
              <a:gd name="connsiteX88" fmla="*/ 5255152 w 12192000"/>
              <a:gd name="connsiteY88" fmla="*/ 2247164 h 3482342"/>
              <a:gd name="connsiteX89" fmla="*/ 5233796 w 12192000"/>
              <a:gd name="connsiteY89" fmla="*/ 2268260 h 3482342"/>
              <a:gd name="connsiteX90" fmla="*/ 5212786 w 12192000"/>
              <a:gd name="connsiteY90" fmla="*/ 2296592 h 3482342"/>
              <a:gd name="connsiteX91" fmla="*/ 5173523 w 12192000"/>
              <a:gd name="connsiteY91" fmla="*/ 2309057 h 3482342"/>
              <a:gd name="connsiteX92" fmla="*/ 5123830 w 12192000"/>
              <a:gd name="connsiteY92" fmla="*/ 2307070 h 3482342"/>
              <a:gd name="connsiteX93" fmla="*/ 5065426 w 12192000"/>
              <a:gd name="connsiteY93" fmla="*/ 2324076 h 3482342"/>
              <a:gd name="connsiteX94" fmla="*/ 4975908 w 12192000"/>
              <a:gd name="connsiteY94" fmla="*/ 2364128 h 3482342"/>
              <a:gd name="connsiteX95" fmla="*/ 4913723 w 12192000"/>
              <a:gd name="connsiteY95" fmla="*/ 2385265 h 3482342"/>
              <a:gd name="connsiteX96" fmla="*/ 4746485 w 12192000"/>
              <a:gd name="connsiteY96" fmla="*/ 2451769 h 3482342"/>
              <a:gd name="connsiteX97" fmla="*/ 4681588 w 12192000"/>
              <a:gd name="connsiteY97" fmla="*/ 2467494 h 3482342"/>
              <a:gd name="connsiteX98" fmla="*/ 1783655 w 12192000"/>
              <a:gd name="connsiteY98" fmla="*/ 3163860 h 3482342"/>
              <a:gd name="connsiteX99" fmla="*/ 1325955 w 12192000"/>
              <a:gd name="connsiteY99" fmla="*/ 3176692 h 3482342"/>
              <a:gd name="connsiteX100" fmla="*/ 1190384 w 12192000"/>
              <a:gd name="connsiteY100" fmla="*/ 3203504 h 3482342"/>
              <a:gd name="connsiteX101" fmla="*/ 1094537 w 12192000"/>
              <a:gd name="connsiteY101" fmla="*/ 3229469 h 3482342"/>
              <a:gd name="connsiteX102" fmla="*/ 779276 w 12192000"/>
              <a:gd name="connsiteY102" fmla="*/ 3327290 h 3482342"/>
              <a:gd name="connsiteX103" fmla="*/ 600378 w 12192000"/>
              <a:gd name="connsiteY103" fmla="*/ 3335250 h 3482342"/>
              <a:gd name="connsiteX104" fmla="*/ 493457 w 12192000"/>
              <a:gd name="connsiteY104" fmla="*/ 3365044 h 3482342"/>
              <a:gd name="connsiteX105" fmla="*/ 349402 w 12192000"/>
              <a:gd name="connsiteY105" fmla="*/ 3380897 h 3482342"/>
              <a:gd name="connsiteX106" fmla="*/ 192183 w 12192000"/>
              <a:gd name="connsiteY106" fmla="*/ 3460075 h 3482342"/>
              <a:gd name="connsiteX107" fmla="*/ 46713 w 12192000"/>
              <a:gd name="connsiteY107" fmla="*/ 3462986 h 3482342"/>
              <a:gd name="connsiteX108" fmla="*/ 2765 w 12192000"/>
              <a:gd name="connsiteY108" fmla="*/ 3480770 h 3482342"/>
              <a:gd name="connsiteX109" fmla="*/ 0 w 12192000"/>
              <a:gd name="connsiteY109" fmla="*/ 3482342 h 3482342"/>
              <a:gd name="connsiteX110" fmla="*/ 0 w 12192000"/>
              <a:gd name="connsiteY11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522602 w 12192000"/>
              <a:gd name="connsiteY67" fmla="*/ 1954133 h 3482342"/>
              <a:gd name="connsiteX68" fmla="*/ 6444344 w 12192000"/>
              <a:gd name="connsiteY68" fmla="*/ 1969663 h 3482342"/>
              <a:gd name="connsiteX69" fmla="*/ 6409626 w 12192000"/>
              <a:gd name="connsiteY69" fmla="*/ 1978846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87205 w 12192000"/>
              <a:gd name="connsiteY73" fmla="*/ 2060048 h 3482342"/>
              <a:gd name="connsiteX74" fmla="*/ 6138780 w 12192000"/>
              <a:gd name="connsiteY74" fmla="*/ 2081918 h 3482342"/>
              <a:gd name="connsiteX75" fmla="*/ 6120125 w 12192000"/>
              <a:gd name="connsiteY75" fmla="*/ 2109475 h 3482342"/>
              <a:gd name="connsiteX76" fmla="*/ 6056576 w 12192000"/>
              <a:gd name="connsiteY76" fmla="*/ 2134188 h 3482342"/>
              <a:gd name="connsiteX77" fmla="*/ 6007916 w 12192000"/>
              <a:gd name="connsiteY77" fmla="*/ 2143752 h 3482342"/>
              <a:gd name="connsiteX78" fmla="*/ 5947131 w 12192000"/>
              <a:gd name="connsiteY78" fmla="*/ 2148310 h 3482342"/>
              <a:gd name="connsiteX79" fmla="*/ 5898141 w 12192000"/>
              <a:gd name="connsiteY79" fmla="*/ 2144806 h 3482342"/>
              <a:gd name="connsiteX80" fmla="*/ 5855337 w 12192000"/>
              <a:gd name="connsiteY80" fmla="*/ 2137719 h 3482342"/>
              <a:gd name="connsiteX81" fmla="*/ 5817682 w 12192000"/>
              <a:gd name="connsiteY81" fmla="*/ 2157358 h 3482342"/>
              <a:gd name="connsiteX82" fmla="*/ 5735300 w 12192000"/>
              <a:gd name="connsiteY82" fmla="*/ 2158902 h 3482342"/>
              <a:gd name="connsiteX83" fmla="*/ 5591469 w 12192000"/>
              <a:gd name="connsiteY83" fmla="*/ 2178389 h 3482342"/>
              <a:gd name="connsiteX84" fmla="*/ 5452860 w 12192000"/>
              <a:gd name="connsiteY84" fmla="*/ 2180085 h 3482342"/>
              <a:gd name="connsiteX85" fmla="*/ 5414282 w 12192000"/>
              <a:gd name="connsiteY85" fmla="*/ 2183070 h 3482342"/>
              <a:gd name="connsiteX86" fmla="*/ 5368369 w 12192000"/>
              <a:gd name="connsiteY86" fmla="*/ 2204272 h 3482342"/>
              <a:gd name="connsiteX87" fmla="*/ 5336354 w 12192000"/>
              <a:gd name="connsiteY87" fmla="*/ 2218920 h 3482342"/>
              <a:gd name="connsiteX88" fmla="*/ 5291263 w 12192000"/>
              <a:gd name="connsiteY88" fmla="*/ 2239182 h 3482342"/>
              <a:gd name="connsiteX89" fmla="*/ 5255152 w 12192000"/>
              <a:gd name="connsiteY89" fmla="*/ 2247164 h 3482342"/>
              <a:gd name="connsiteX90" fmla="*/ 5233796 w 12192000"/>
              <a:gd name="connsiteY90" fmla="*/ 2268260 h 3482342"/>
              <a:gd name="connsiteX91" fmla="*/ 5212786 w 12192000"/>
              <a:gd name="connsiteY91" fmla="*/ 2296592 h 3482342"/>
              <a:gd name="connsiteX92" fmla="*/ 5173523 w 12192000"/>
              <a:gd name="connsiteY92" fmla="*/ 2309057 h 3482342"/>
              <a:gd name="connsiteX93" fmla="*/ 5123830 w 12192000"/>
              <a:gd name="connsiteY93" fmla="*/ 2307070 h 3482342"/>
              <a:gd name="connsiteX94" fmla="*/ 5065426 w 12192000"/>
              <a:gd name="connsiteY94" fmla="*/ 2324076 h 3482342"/>
              <a:gd name="connsiteX95" fmla="*/ 4975908 w 12192000"/>
              <a:gd name="connsiteY95" fmla="*/ 2364128 h 3482342"/>
              <a:gd name="connsiteX96" fmla="*/ 4913723 w 12192000"/>
              <a:gd name="connsiteY96" fmla="*/ 2385265 h 3482342"/>
              <a:gd name="connsiteX97" fmla="*/ 4746485 w 12192000"/>
              <a:gd name="connsiteY97" fmla="*/ 2451769 h 3482342"/>
              <a:gd name="connsiteX98" fmla="*/ 4681588 w 12192000"/>
              <a:gd name="connsiteY98" fmla="*/ 2467494 h 3482342"/>
              <a:gd name="connsiteX99" fmla="*/ 1783655 w 12192000"/>
              <a:gd name="connsiteY99" fmla="*/ 3163860 h 3482342"/>
              <a:gd name="connsiteX100" fmla="*/ 1325955 w 12192000"/>
              <a:gd name="connsiteY100" fmla="*/ 3176692 h 3482342"/>
              <a:gd name="connsiteX101" fmla="*/ 1190384 w 12192000"/>
              <a:gd name="connsiteY101" fmla="*/ 3203504 h 3482342"/>
              <a:gd name="connsiteX102" fmla="*/ 1094537 w 12192000"/>
              <a:gd name="connsiteY102" fmla="*/ 3229469 h 3482342"/>
              <a:gd name="connsiteX103" fmla="*/ 779276 w 12192000"/>
              <a:gd name="connsiteY103" fmla="*/ 3327290 h 3482342"/>
              <a:gd name="connsiteX104" fmla="*/ 600378 w 12192000"/>
              <a:gd name="connsiteY104" fmla="*/ 3335250 h 3482342"/>
              <a:gd name="connsiteX105" fmla="*/ 493457 w 12192000"/>
              <a:gd name="connsiteY105" fmla="*/ 3365044 h 3482342"/>
              <a:gd name="connsiteX106" fmla="*/ 349402 w 12192000"/>
              <a:gd name="connsiteY106" fmla="*/ 3380897 h 3482342"/>
              <a:gd name="connsiteX107" fmla="*/ 192183 w 12192000"/>
              <a:gd name="connsiteY107" fmla="*/ 3460075 h 3482342"/>
              <a:gd name="connsiteX108" fmla="*/ 46713 w 12192000"/>
              <a:gd name="connsiteY108" fmla="*/ 3462986 h 3482342"/>
              <a:gd name="connsiteX109" fmla="*/ 2765 w 12192000"/>
              <a:gd name="connsiteY109" fmla="*/ 3480770 h 3482342"/>
              <a:gd name="connsiteX110" fmla="*/ 0 w 12192000"/>
              <a:gd name="connsiteY110" fmla="*/ 3482342 h 3482342"/>
              <a:gd name="connsiteX111" fmla="*/ 0 w 12192000"/>
              <a:gd name="connsiteY11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522602 w 12192000"/>
              <a:gd name="connsiteY67" fmla="*/ 1954133 h 3482342"/>
              <a:gd name="connsiteX68" fmla="*/ 6444344 w 12192000"/>
              <a:gd name="connsiteY68" fmla="*/ 1969663 h 3482342"/>
              <a:gd name="connsiteX69" fmla="*/ 6409626 w 12192000"/>
              <a:gd name="connsiteY69" fmla="*/ 1978846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87205 w 12192000"/>
              <a:gd name="connsiteY73" fmla="*/ 2060048 h 3482342"/>
              <a:gd name="connsiteX74" fmla="*/ 6138780 w 12192000"/>
              <a:gd name="connsiteY74" fmla="*/ 2081918 h 3482342"/>
              <a:gd name="connsiteX75" fmla="*/ 6120125 w 12192000"/>
              <a:gd name="connsiteY75" fmla="*/ 2109475 h 3482342"/>
              <a:gd name="connsiteX76" fmla="*/ 6056576 w 12192000"/>
              <a:gd name="connsiteY76" fmla="*/ 2120066 h 3482342"/>
              <a:gd name="connsiteX77" fmla="*/ 6007916 w 12192000"/>
              <a:gd name="connsiteY77" fmla="*/ 2143752 h 3482342"/>
              <a:gd name="connsiteX78" fmla="*/ 5947131 w 12192000"/>
              <a:gd name="connsiteY78" fmla="*/ 2148310 h 3482342"/>
              <a:gd name="connsiteX79" fmla="*/ 5898141 w 12192000"/>
              <a:gd name="connsiteY79" fmla="*/ 2144806 h 3482342"/>
              <a:gd name="connsiteX80" fmla="*/ 5855337 w 12192000"/>
              <a:gd name="connsiteY80" fmla="*/ 2137719 h 3482342"/>
              <a:gd name="connsiteX81" fmla="*/ 5817682 w 12192000"/>
              <a:gd name="connsiteY81" fmla="*/ 2157358 h 3482342"/>
              <a:gd name="connsiteX82" fmla="*/ 5735300 w 12192000"/>
              <a:gd name="connsiteY82" fmla="*/ 2158902 h 3482342"/>
              <a:gd name="connsiteX83" fmla="*/ 5591469 w 12192000"/>
              <a:gd name="connsiteY83" fmla="*/ 2178389 h 3482342"/>
              <a:gd name="connsiteX84" fmla="*/ 5452860 w 12192000"/>
              <a:gd name="connsiteY84" fmla="*/ 2180085 h 3482342"/>
              <a:gd name="connsiteX85" fmla="*/ 5414282 w 12192000"/>
              <a:gd name="connsiteY85" fmla="*/ 2183070 h 3482342"/>
              <a:gd name="connsiteX86" fmla="*/ 5368369 w 12192000"/>
              <a:gd name="connsiteY86" fmla="*/ 2204272 h 3482342"/>
              <a:gd name="connsiteX87" fmla="*/ 5336354 w 12192000"/>
              <a:gd name="connsiteY87" fmla="*/ 2218920 h 3482342"/>
              <a:gd name="connsiteX88" fmla="*/ 5291263 w 12192000"/>
              <a:gd name="connsiteY88" fmla="*/ 2239182 h 3482342"/>
              <a:gd name="connsiteX89" fmla="*/ 5255152 w 12192000"/>
              <a:gd name="connsiteY89" fmla="*/ 2247164 h 3482342"/>
              <a:gd name="connsiteX90" fmla="*/ 5233796 w 12192000"/>
              <a:gd name="connsiteY90" fmla="*/ 2268260 h 3482342"/>
              <a:gd name="connsiteX91" fmla="*/ 5212786 w 12192000"/>
              <a:gd name="connsiteY91" fmla="*/ 2296592 h 3482342"/>
              <a:gd name="connsiteX92" fmla="*/ 5173523 w 12192000"/>
              <a:gd name="connsiteY92" fmla="*/ 2309057 h 3482342"/>
              <a:gd name="connsiteX93" fmla="*/ 5123830 w 12192000"/>
              <a:gd name="connsiteY93" fmla="*/ 2307070 h 3482342"/>
              <a:gd name="connsiteX94" fmla="*/ 5065426 w 12192000"/>
              <a:gd name="connsiteY94" fmla="*/ 2324076 h 3482342"/>
              <a:gd name="connsiteX95" fmla="*/ 4975908 w 12192000"/>
              <a:gd name="connsiteY95" fmla="*/ 2364128 h 3482342"/>
              <a:gd name="connsiteX96" fmla="*/ 4913723 w 12192000"/>
              <a:gd name="connsiteY96" fmla="*/ 2385265 h 3482342"/>
              <a:gd name="connsiteX97" fmla="*/ 4746485 w 12192000"/>
              <a:gd name="connsiteY97" fmla="*/ 2451769 h 3482342"/>
              <a:gd name="connsiteX98" fmla="*/ 4681588 w 12192000"/>
              <a:gd name="connsiteY98" fmla="*/ 2467494 h 3482342"/>
              <a:gd name="connsiteX99" fmla="*/ 1783655 w 12192000"/>
              <a:gd name="connsiteY99" fmla="*/ 3163860 h 3482342"/>
              <a:gd name="connsiteX100" fmla="*/ 1325955 w 12192000"/>
              <a:gd name="connsiteY100" fmla="*/ 3176692 h 3482342"/>
              <a:gd name="connsiteX101" fmla="*/ 1190384 w 12192000"/>
              <a:gd name="connsiteY101" fmla="*/ 3203504 h 3482342"/>
              <a:gd name="connsiteX102" fmla="*/ 1094537 w 12192000"/>
              <a:gd name="connsiteY102" fmla="*/ 3229469 h 3482342"/>
              <a:gd name="connsiteX103" fmla="*/ 779276 w 12192000"/>
              <a:gd name="connsiteY103" fmla="*/ 3327290 h 3482342"/>
              <a:gd name="connsiteX104" fmla="*/ 600378 w 12192000"/>
              <a:gd name="connsiteY104" fmla="*/ 3335250 h 3482342"/>
              <a:gd name="connsiteX105" fmla="*/ 493457 w 12192000"/>
              <a:gd name="connsiteY105" fmla="*/ 3365044 h 3482342"/>
              <a:gd name="connsiteX106" fmla="*/ 349402 w 12192000"/>
              <a:gd name="connsiteY106" fmla="*/ 3380897 h 3482342"/>
              <a:gd name="connsiteX107" fmla="*/ 192183 w 12192000"/>
              <a:gd name="connsiteY107" fmla="*/ 3460075 h 3482342"/>
              <a:gd name="connsiteX108" fmla="*/ 46713 w 12192000"/>
              <a:gd name="connsiteY108" fmla="*/ 3462986 h 3482342"/>
              <a:gd name="connsiteX109" fmla="*/ 2765 w 12192000"/>
              <a:gd name="connsiteY109" fmla="*/ 3480770 h 3482342"/>
              <a:gd name="connsiteX110" fmla="*/ 0 w 12192000"/>
              <a:gd name="connsiteY110" fmla="*/ 3482342 h 3482342"/>
              <a:gd name="connsiteX111" fmla="*/ 0 w 12192000"/>
              <a:gd name="connsiteY11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522602 w 12192000"/>
              <a:gd name="connsiteY67" fmla="*/ 1954133 h 3482342"/>
              <a:gd name="connsiteX68" fmla="*/ 6444344 w 12192000"/>
              <a:gd name="connsiteY68" fmla="*/ 1969663 h 3482342"/>
              <a:gd name="connsiteX69" fmla="*/ 6409626 w 12192000"/>
              <a:gd name="connsiteY69" fmla="*/ 1978846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87205 w 12192000"/>
              <a:gd name="connsiteY73" fmla="*/ 2060048 h 3482342"/>
              <a:gd name="connsiteX74" fmla="*/ 6138780 w 12192000"/>
              <a:gd name="connsiteY74" fmla="*/ 2081918 h 3482342"/>
              <a:gd name="connsiteX75" fmla="*/ 6120125 w 12192000"/>
              <a:gd name="connsiteY75" fmla="*/ 2109475 h 3482342"/>
              <a:gd name="connsiteX76" fmla="*/ 6056576 w 12192000"/>
              <a:gd name="connsiteY76" fmla="*/ 2120066 h 3482342"/>
              <a:gd name="connsiteX77" fmla="*/ 5993794 w 12192000"/>
              <a:gd name="connsiteY77" fmla="*/ 2122569 h 3482342"/>
              <a:gd name="connsiteX78" fmla="*/ 5947131 w 12192000"/>
              <a:gd name="connsiteY78" fmla="*/ 2148310 h 3482342"/>
              <a:gd name="connsiteX79" fmla="*/ 5898141 w 12192000"/>
              <a:gd name="connsiteY79" fmla="*/ 2144806 h 3482342"/>
              <a:gd name="connsiteX80" fmla="*/ 5855337 w 12192000"/>
              <a:gd name="connsiteY80" fmla="*/ 2137719 h 3482342"/>
              <a:gd name="connsiteX81" fmla="*/ 5817682 w 12192000"/>
              <a:gd name="connsiteY81" fmla="*/ 2157358 h 3482342"/>
              <a:gd name="connsiteX82" fmla="*/ 5735300 w 12192000"/>
              <a:gd name="connsiteY82" fmla="*/ 2158902 h 3482342"/>
              <a:gd name="connsiteX83" fmla="*/ 5591469 w 12192000"/>
              <a:gd name="connsiteY83" fmla="*/ 2178389 h 3482342"/>
              <a:gd name="connsiteX84" fmla="*/ 5452860 w 12192000"/>
              <a:gd name="connsiteY84" fmla="*/ 2180085 h 3482342"/>
              <a:gd name="connsiteX85" fmla="*/ 5414282 w 12192000"/>
              <a:gd name="connsiteY85" fmla="*/ 2183070 h 3482342"/>
              <a:gd name="connsiteX86" fmla="*/ 5368369 w 12192000"/>
              <a:gd name="connsiteY86" fmla="*/ 2204272 h 3482342"/>
              <a:gd name="connsiteX87" fmla="*/ 5336354 w 12192000"/>
              <a:gd name="connsiteY87" fmla="*/ 2218920 h 3482342"/>
              <a:gd name="connsiteX88" fmla="*/ 5291263 w 12192000"/>
              <a:gd name="connsiteY88" fmla="*/ 2239182 h 3482342"/>
              <a:gd name="connsiteX89" fmla="*/ 5255152 w 12192000"/>
              <a:gd name="connsiteY89" fmla="*/ 2247164 h 3482342"/>
              <a:gd name="connsiteX90" fmla="*/ 5233796 w 12192000"/>
              <a:gd name="connsiteY90" fmla="*/ 2268260 h 3482342"/>
              <a:gd name="connsiteX91" fmla="*/ 5212786 w 12192000"/>
              <a:gd name="connsiteY91" fmla="*/ 2296592 h 3482342"/>
              <a:gd name="connsiteX92" fmla="*/ 5173523 w 12192000"/>
              <a:gd name="connsiteY92" fmla="*/ 2309057 h 3482342"/>
              <a:gd name="connsiteX93" fmla="*/ 5123830 w 12192000"/>
              <a:gd name="connsiteY93" fmla="*/ 2307070 h 3482342"/>
              <a:gd name="connsiteX94" fmla="*/ 5065426 w 12192000"/>
              <a:gd name="connsiteY94" fmla="*/ 2324076 h 3482342"/>
              <a:gd name="connsiteX95" fmla="*/ 4975908 w 12192000"/>
              <a:gd name="connsiteY95" fmla="*/ 2364128 h 3482342"/>
              <a:gd name="connsiteX96" fmla="*/ 4913723 w 12192000"/>
              <a:gd name="connsiteY96" fmla="*/ 2385265 h 3482342"/>
              <a:gd name="connsiteX97" fmla="*/ 4746485 w 12192000"/>
              <a:gd name="connsiteY97" fmla="*/ 2451769 h 3482342"/>
              <a:gd name="connsiteX98" fmla="*/ 4681588 w 12192000"/>
              <a:gd name="connsiteY98" fmla="*/ 2467494 h 3482342"/>
              <a:gd name="connsiteX99" fmla="*/ 1783655 w 12192000"/>
              <a:gd name="connsiteY99" fmla="*/ 3163860 h 3482342"/>
              <a:gd name="connsiteX100" fmla="*/ 1325955 w 12192000"/>
              <a:gd name="connsiteY100" fmla="*/ 3176692 h 3482342"/>
              <a:gd name="connsiteX101" fmla="*/ 1190384 w 12192000"/>
              <a:gd name="connsiteY101" fmla="*/ 3203504 h 3482342"/>
              <a:gd name="connsiteX102" fmla="*/ 1094537 w 12192000"/>
              <a:gd name="connsiteY102" fmla="*/ 3229469 h 3482342"/>
              <a:gd name="connsiteX103" fmla="*/ 779276 w 12192000"/>
              <a:gd name="connsiteY103" fmla="*/ 3327290 h 3482342"/>
              <a:gd name="connsiteX104" fmla="*/ 600378 w 12192000"/>
              <a:gd name="connsiteY104" fmla="*/ 3335250 h 3482342"/>
              <a:gd name="connsiteX105" fmla="*/ 493457 w 12192000"/>
              <a:gd name="connsiteY105" fmla="*/ 3365044 h 3482342"/>
              <a:gd name="connsiteX106" fmla="*/ 349402 w 12192000"/>
              <a:gd name="connsiteY106" fmla="*/ 3380897 h 3482342"/>
              <a:gd name="connsiteX107" fmla="*/ 192183 w 12192000"/>
              <a:gd name="connsiteY107" fmla="*/ 3460075 h 3482342"/>
              <a:gd name="connsiteX108" fmla="*/ 46713 w 12192000"/>
              <a:gd name="connsiteY108" fmla="*/ 3462986 h 3482342"/>
              <a:gd name="connsiteX109" fmla="*/ 2765 w 12192000"/>
              <a:gd name="connsiteY109" fmla="*/ 3480770 h 3482342"/>
              <a:gd name="connsiteX110" fmla="*/ 0 w 12192000"/>
              <a:gd name="connsiteY110" fmla="*/ 3482342 h 3482342"/>
              <a:gd name="connsiteX111" fmla="*/ 0 w 12192000"/>
              <a:gd name="connsiteY11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522602 w 12192000"/>
              <a:gd name="connsiteY67" fmla="*/ 1954133 h 3482342"/>
              <a:gd name="connsiteX68" fmla="*/ 6444344 w 12192000"/>
              <a:gd name="connsiteY68" fmla="*/ 1969663 h 3482342"/>
              <a:gd name="connsiteX69" fmla="*/ 6409626 w 12192000"/>
              <a:gd name="connsiteY69" fmla="*/ 1978846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87205 w 12192000"/>
              <a:gd name="connsiteY73" fmla="*/ 2060048 h 3482342"/>
              <a:gd name="connsiteX74" fmla="*/ 6138780 w 12192000"/>
              <a:gd name="connsiteY74" fmla="*/ 2081918 h 3482342"/>
              <a:gd name="connsiteX75" fmla="*/ 6120125 w 12192000"/>
              <a:gd name="connsiteY75" fmla="*/ 2109475 h 3482342"/>
              <a:gd name="connsiteX76" fmla="*/ 6056576 w 12192000"/>
              <a:gd name="connsiteY76" fmla="*/ 2120066 h 3482342"/>
              <a:gd name="connsiteX77" fmla="*/ 5993794 w 12192000"/>
              <a:gd name="connsiteY77" fmla="*/ 2122569 h 3482342"/>
              <a:gd name="connsiteX78" fmla="*/ 5943601 w 12192000"/>
              <a:gd name="connsiteY78" fmla="*/ 2137719 h 3482342"/>
              <a:gd name="connsiteX79" fmla="*/ 5898141 w 12192000"/>
              <a:gd name="connsiteY79" fmla="*/ 2144806 h 3482342"/>
              <a:gd name="connsiteX80" fmla="*/ 5855337 w 12192000"/>
              <a:gd name="connsiteY80" fmla="*/ 2137719 h 3482342"/>
              <a:gd name="connsiteX81" fmla="*/ 5817682 w 12192000"/>
              <a:gd name="connsiteY81" fmla="*/ 2157358 h 3482342"/>
              <a:gd name="connsiteX82" fmla="*/ 5735300 w 12192000"/>
              <a:gd name="connsiteY82" fmla="*/ 2158902 h 3482342"/>
              <a:gd name="connsiteX83" fmla="*/ 5591469 w 12192000"/>
              <a:gd name="connsiteY83" fmla="*/ 2178389 h 3482342"/>
              <a:gd name="connsiteX84" fmla="*/ 5452860 w 12192000"/>
              <a:gd name="connsiteY84" fmla="*/ 2180085 h 3482342"/>
              <a:gd name="connsiteX85" fmla="*/ 5414282 w 12192000"/>
              <a:gd name="connsiteY85" fmla="*/ 2183070 h 3482342"/>
              <a:gd name="connsiteX86" fmla="*/ 5368369 w 12192000"/>
              <a:gd name="connsiteY86" fmla="*/ 2204272 h 3482342"/>
              <a:gd name="connsiteX87" fmla="*/ 5336354 w 12192000"/>
              <a:gd name="connsiteY87" fmla="*/ 2218920 h 3482342"/>
              <a:gd name="connsiteX88" fmla="*/ 5291263 w 12192000"/>
              <a:gd name="connsiteY88" fmla="*/ 2239182 h 3482342"/>
              <a:gd name="connsiteX89" fmla="*/ 5255152 w 12192000"/>
              <a:gd name="connsiteY89" fmla="*/ 2247164 h 3482342"/>
              <a:gd name="connsiteX90" fmla="*/ 5233796 w 12192000"/>
              <a:gd name="connsiteY90" fmla="*/ 2268260 h 3482342"/>
              <a:gd name="connsiteX91" fmla="*/ 5212786 w 12192000"/>
              <a:gd name="connsiteY91" fmla="*/ 2296592 h 3482342"/>
              <a:gd name="connsiteX92" fmla="*/ 5173523 w 12192000"/>
              <a:gd name="connsiteY92" fmla="*/ 2309057 h 3482342"/>
              <a:gd name="connsiteX93" fmla="*/ 5123830 w 12192000"/>
              <a:gd name="connsiteY93" fmla="*/ 2307070 h 3482342"/>
              <a:gd name="connsiteX94" fmla="*/ 5065426 w 12192000"/>
              <a:gd name="connsiteY94" fmla="*/ 2324076 h 3482342"/>
              <a:gd name="connsiteX95" fmla="*/ 4975908 w 12192000"/>
              <a:gd name="connsiteY95" fmla="*/ 2364128 h 3482342"/>
              <a:gd name="connsiteX96" fmla="*/ 4913723 w 12192000"/>
              <a:gd name="connsiteY96" fmla="*/ 2385265 h 3482342"/>
              <a:gd name="connsiteX97" fmla="*/ 4746485 w 12192000"/>
              <a:gd name="connsiteY97" fmla="*/ 2451769 h 3482342"/>
              <a:gd name="connsiteX98" fmla="*/ 4681588 w 12192000"/>
              <a:gd name="connsiteY98" fmla="*/ 2467494 h 3482342"/>
              <a:gd name="connsiteX99" fmla="*/ 1783655 w 12192000"/>
              <a:gd name="connsiteY99" fmla="*/ 3163860 h 3482342"/>
              <a:gd name="connsiteX100" fmla="*/ 1325955 w 12192000"/>
              <a:gd name="connsiteY100" fmla="*/ 3176692 h 3482342"/>
              <a:gd name="connsiteX101" fmla="*/ 1190384 w 12192000"/>
              <a:gd name="connsiteY101" fmla="*/ 3203504 h 3482342"/>
              <a:gd name="connsiteX102" fmla="*/ 1094537 w 12192000"/>
              <a:gd name="connsiteY102" fmla="*/ 3229469 h 3482342"/>
              <a:gd name="connsiteX103" fmla="*/ 779276 w 12192000"/>
              <a:gd name="connsiteY103" fmla="*/ 3327290 h 3482342"/>
              <a:gd name="connsiteX104" fmla="*/ 600378 w 12192000"/>
              <a:gd name="connsiteY104" fmla="*/ 3335250 h 3482342"/>
              <a:gd name="connsiteX105" fmla="*/ 493457 w 12192000"/>
              <a:gd name="connsiteY105" fmla="*/ 3365044 h 3482342"/>
              <a:gd name="connsiteX106" fmla="*/ 349402 w 12192000"/>
              <a:gd name="connsiteY106" fmla="*/ 3380897 h 3482342"/>
              <a:gd name="connsiteX107" fmla="*/ 192183 w 12192000"/>
              <a:gd name="connsiteY107" fmla="*/ 3460075 h 3482342"/>
              <a:gd name="connsiteX108" fmla="*/ 46713 w 12192000"/>
              <a:gd name="connsiteY108" fmla="*/ 3462986 h 3482342"/>
              <a:gd name="connsiteX109" fmla="*/ 2765 w 12192000"/>
              <a:gd name="connsiteY109" fmla="*/ 3480770 h 3482342"/>
              <a:gd name="connsiteX110" fmla="*/ 0 w 12192000"/>
              <a:gd name="connsiteY110" fmla="*/ 3482342 h 3482342"/>
              <a:gd name="connsiteX111" fmla="*/ 0 w 12192000"/>
              <a:gd name="connsiteY11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522602 w 12192000"/>
              <a:gd name="connsiteY67" fmla="*/ 1954133 h 3482342"/>
              <a:gd name="connsiteX68" fmla="*/ 6444344 w 12192000"/>
              <a:gd name="connsiteY68" fmla="*/ 1969663 h 3482342"/>
              <a:gd name="connsiteX69" fmla="*/ 6409626 w 12192000"/>
              <a:gd name="connsiteY69" fmla="*/ 1978846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87205 w 12192000"/>
              <a:gd name="connsiteY73" fmla="*/ 2060048 h 3482342"/>
              <a:gd name="connsiteX74" fmla="*/ 6138780 w 12192000"/>
              <a:gd name="connsiteY74" fmla="*/ 2081918 h 3482342"/>
              <a:gd name="connsiteX75" fmla="*/ 6120125 w 12192000"/>
              <a:gd name="connsiteY75" fmla="*/ 2109475 h 3482342"/>
              <a:gd name="connsiteX76" fmla="*/ 6056576 w 12192000"/>
              <a:gd name="connsiteY76" fmla="*/ 2120066 h 3482342"/>
              <a:gd name="connsiteX77" fmla="*/ 5993794 w 12192000"/>
              <a:gd name="connsiteY77" fmla="*/ 2122569 h 3482342"/>
              <a:gd name="connsiteX78" fmla="*/ 5943601 w 12192000"/>
              <a:gd name="connsiteY78" fmla="*/ 2137719 h 3482342"/>
              <a:gd name="connsiteX79" fmla="*/ 5898141 w 12192000"/>
              <a:gd name="connsiteY79" fmla="*/ 2144806 h 3482342"/>
              <a:gd name="connsiteX80" fmla="*/ 5855337 w 12192000"/>
              <a:gd name="connsiteY80" fmla="*/ 2137719 h 3482342"/>
              <a:gd name="connsiteX81" fmla="*/ 5817682 w 12192000"/>
              <a:gd name="connsiteY81" fmla="*/ 2157358 h 3482342"/>
              <a:gd name="connsiteX82" fmla="*/ 5735300 w 12192000"/>
              <a:gd name="connsiteY82" fmla="*/ 2158902 h 3482342"/>
              <a:gd name="connsiteX83" fmla="*/ 5591469 w 12192000"/>
              <a:gd name="connsiteY83" fmla="*/ 2178389 h 3482342"/>
              <a:gd name="connsiteX84" fmla="*/ 5505818 w 12192000"/>
              <a:gd name="connsiteY84" fmla="*/ 2194207 h 3482342"/>
              <a:gd name="connsiteX85" fmla="*/ 5452860 w 12192000"/>
              <a:gd name="connsiteY85" fmla="*/ 2180085 h 3482342"/>
              <a:gd name="connsiteX86" fmla="*/ 5414282 w 12192000"/>
              <a:gd name="connsiteY86" fmla="*/ 2183070 h 3482342"/>
              <a:gd name="connsiteX87" fmla="*/ 5368369 w 12192000"/>
              <a:gd name="connsiteY87" fmla="*/ 2204272 h 3482342"/>
              <a:gd name="connsiteX88" fmla="*/ 5336354 w 12192000"/>
              <a:gd name="connsiteY88" fmla="*/ 2218920 h 3482342"/>
              <a:gd name="connsiteX89" fmla="*/ 5291263 w 12192000"/>
              <a:gd name="connsiteY89" fmla="*/ 2239182 h 3482342"/>
              <a:gd name="connsiteX90" fmla="*/ 5255152 w 12192000"/>
              <a:gd name="connsiteY90" fmla="*/ 2247164 h 3482342"/>
              <a:gd name="connsiteX91" fmla="*/ 5233796 w 12192000"/>
              <a:gd name="connsiteY91" fmla="*/ 2268260 h 3482342"/>
              <a:gd name="connsiteX92" fmla="*/ 5212786 w 12192000"/>
              <a:gd name="connsiteY92" fmla="*/ 2296592 h 3482342"/>
              <a:gd name="connsiteX93" fmla="*/ 5173523 w 12192000"/>
              <a:gd name="connsiteY93" fmla="*/ 2309057 h 3482342"/>
              <a:gd name="connsiteX94" fmla="*/ 5123830 w 12192000"/>
              <a:gd name="connsiteY94" fmla="*/ 2307070 h 3482342"/>
              <a:gd name="connsiteX95" fmla="*/ 5065426 w 12192000"/>
              <a:gd name="connsiteY95" fmla="*/ 2324076 h 3482342"/>
              <a:gd name="connsiteX96" fmla="*/ 4975908 w 12192000"/>
              <a:gd name="connsiteY96" fmla="*/ 2364128 h 3482342"/>
              <a:gd name="connsiteX97" fmla="*/ 4913723 w 12192000"/>
              <a:gd name="connsiteY97" fmla="*/ 2385265 h 3482342"/>
              <a:gd name="connsiteX98" fmla="*/ 4746485 w 12192000"/>
              <a:gd name="connsiteY98" fmla="*/ 2451769 h 3482342"/>
              <a:gd name="connsiteX99" fmla="*/ 4681588 w 12192000"/>
              <a:gd name="connsiteY99" fmla="*/ 2467494 h 3482342"/>
              <a:gd name="connsiteX100" fmla="*/ 1783655 w 12192000"/>
              <a:gd name="connsiteY100" fmla="*/ 3163860 h 3482342"/>
              <a:gd name="connsiteX101" fmla="*/ 1325955 w 12192000"/>
              <a:gd name="connsiteY101" fmla="*/ 3176692 h 3482342"/>
              <a:gd name="connsiteX102" fmla="*/ 1190384 w 12192000"/>
              <a:gd name="connsiteY102" fmla="*/ 3203504 h 3482342"/>
              <a:gd name="connsiteX103" fmla="*/ 1094537 w 12192000"/>
              <a:gd name="connsiteY103" fmla="*/ 3229469 h 3482342"/>
              <a:gd name="connsiteX104" fmla="*/ 779276 w 12192000"/>
              <a:gd name="connsiteY104" fmla="*/ 3327290 h 3482342"/>
              <a:gd name="connsiteX105" fmla="*/ 600378 w 12192000"/>
              <a:gd name="connsiteY105" fmla="*/ 3335250 h 3482342"/>
              <a:gd name="connsiteX106" fmla="*/ 493457 w 12192000"/>
              <a:gd name="connsiteY106" fmla="*/ 3365044 h 3482342"/>
              <a:gd name="connsiteX107" fmla="*/ 349402 w 12192000"/>
              <a:gd name="connsiteY107" fmla="*/ 3380897 h 3482342"/>
              <a:gd name="connsiteX108" fmla="*/ 192183 w 12192000"/>
              <a:gd name="connsiteY108" fmla="*/ 3460075 h 3482342"/>
              <a:gd name="connsiteX109" fmla="*/ 46713 w 12192000"/>
              <a:gd name="connsiteY109" fmla="*/ 3462986 h 3482342"/>
              <a:gd name="connsiteX110" fmla="*/ 2765 w 12192000"/>
              <a:gd name="connsiteY110" fmla="*/ 3480770 h 3482342"/>
              <a:gd name="connsiteX111" fmla="*/ 0 w 12192000"/>
              <a:gd name="connsiteY111" fmla="*/ 3482342 h 3482342"/>
              <a:gd name="connsiteX112" fmla="*/ 0 w 12192000"/>
              <a:gd name="connsiteY11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15658 w 12192000"/>
              <a:gd name="connsiteY21" fmla="*/ 1287849 h 3482342"/>
              <a:gd name="connsiteX22" fmla="*/ 10679906 w 12192000"/>
              <a:gd name="connsiteY22" fmla="*/ 1324988 h 3482342"/>
              <a:gd name="connsiteX23" fmla="*/ 10636304 w 12192000"/>
              <a:gd name="connsiteY23" fmla="*/ 1317928 h 3482342"/>
              <a:gd name="connsiteX24" fmla="*/ 10573203 w 12192000"/>
              <a:gd name="connsiteY24" fmla="*/ 1351996 h 3482342"/>
              <a:gd name="connsiteX25" fmla="*/ 10513263 w 12192000"/>
              <a:gd name="connsiteY25" fmla="*/ 1350756 h 3482342"/>
              <a:gd name="connsiteX26" fmla="*/ 10464012 w 12192000"/>
              <a:gd name="connsiteY26" fmla="*/ 1391778 h 3482342"/>
              <a:gd name="connsiteX27" fmla="*/ 10405409 w 12192000"/>
              <a:gd name="connsiteY27" fmla="*/ 1422789 h 3482342"/>
              <a:gd name="connsiteX28" fmla="*/ 10370530 w 12192000"/>
              <a:gd name="connsiteY28" fmla="*/ 1441596 h 3482342"/>
              <a:gd name="connsiteX29" fmla="*/ 10264922 w 12192000"/>
              <a:gd name="connsiteY29" fmla="*/ 1472107 h 3482342"/>
              <a:gd name="connsiteX30" fmla="*/ 10058690 w 12192000"/>
              <a:gd name="connsiteY30" fmla="*/ 1474888 h 3482342"/>
              <a:gd name="connsiteX31" fmla="*/ 10004424 w 12192000"/>
              <a:gd name="connsiteY31" fmla="*/ 1489801 h 3482342"/>
              <a:gd name="connsiteX32" fmla="*/ 9999951 w 12192000"/>
              <a:gd name="connsiteY32" fmla="*/ 1499127 h 3482342"/>
              <a:gd name="connsiteX33" fmla="*/ 9845462 w 12192000"/>
              <a:gd name="connsiteY33" fmla="*/ 1548192 h 3482342"/>
              <a:gd name="connsiteX34" fmla="*/ 9736156 w 12192000"/>
              <a:gd name="connsiteY34" fmla="*/ 1581928 h 3482342"/>
              <a:gd name="connsiteX35" fmla="*/ 9693355 w 12192000"/>
              <a:gd name="connsiteY35" fmla="*/ 1602632 h 3482342"/>
              <a:gd name="connsiteX36" fmla="*/ 9664242 w 12192000"/>
              <a:gd name="connsiteY36" fmla="*/ 1622075 h 3482342"/>
              <a:gd name="connsiteX37" fmla="*/ 9579195 w 12192000"/>
              <a:gd name="connsiteY37" fmla="*/ 1648017 h 3482342"/>
              <a:gd name="connsiteX38" fmla="*/ 9433652 w 12192000"/>
              <a:gd name="connsiteY38" fmla="*/ 1681174 h 3482342"/>
              <a:gd name="connsiteX39" fmla="*/ 9403775 w 12192000"/>
              <a:gd name="connsiteY39" fmla="*/ 1690403 h 3482342"/>
              <a:gd name="connsiteX40" fmla="*/ 9382503 w 12192000"/>
              <a:gd name="connsiteY40" fmla="*/ 1706957 h 3482342"/>
              <a:gd name="connsiteX41" fmla="*/ 9381410 w 12192000"/>
              <a:gd name="connsiteY41" fmla="*/ 1718312 h 3482342"/>
              <a:gd name="connsiteX42" fmla="*/ 9365685 w 12192000"/>
              <a:gd name="connsiteY42" fmla="*/ 1724772 h 3482342"/>
              <a:gd name="connsiteX43" fmla="*/ 9278020 w 12192000"/>
              <a:gd name="connsiteY43" fmla="*/ 1741161 h 3482342"/>
              <a:gd name="connsiteX44" fmla="*/ 9217145 w 12192000"/>
              <a:gd name="connsiteY44" fmla="*/ 1771195 h 3482342"/>
              <a:gd name="connsiteX45" fmla="*/ 8955875 w 12192000"/>
              <a:gd name="connsiteY45" fmla="*/ 1796806 h 3482342"/>
              <a:gd name="connsiteX46" fmla="*/ 8648415 w 12192000"/>
              <a:gd name="connsiteY46" fmla="*/ 1878623 h 3482342"/>
              <a:gd name="connsiteX47" fmla="*/ 8495949 w 12192000"/>
              <a:gd name="connsiteY47" fmla="*/ 1902425 h 3482342"/>
              <a:gd name="connsiteX48" fmla="*/ 8236214 w 12192000"/>
              <a:gd name="connsiteY48" fmla="*/ 1909725 h 3482342"/>
              <a:gd name="connsiteX49" fmla="*/ 8132104 w 12192000"/>
              <a:gd name="connsiteY49" fmla="*/ 1895727 h 3482342"/>
              <a:gd name="connsiteX50" fmla="*/ 7918078 w 12192000"/>
              <a:gd name="connsiteY50" fmla="*/ 1862668 h 3482342"/>
              <a:gd name="connsiteX51" fmla="*/ 7817899 w 12192000"/>
              <a:gd name="connsiteY51" fmla="*/ 1862176 h 3482342"/>
              <a:gd name="connsiteX52" fmla="*/ 7768994 w 12192000"/>
              <a:gd name="connsiteY52" fmla="*/ 1855721 h 3482342"/>
              <a:gd name="connsiteX53" fmla="*/ 7618027 w 12192000"/>
              <a:gd name="connsiteY53" fmla="*/ 1830959 h 3482342"/>
              <a:gd name="connsiteX54" fmla="*/ 7449425 w 12192000"/>
              <a:gd name="connsiteY54" fmla="*/ 1810910 h 3482342"/>
              <a:gd name="connsiteX55" fmla="*/ 7342915 w 12192000"/>
              <a:gd name="connsiteY55" fmla="*/ 1819827 h 3482342"/>
              <a:gd name="connsiteX56" fmla="*/ 7255191 w 12192000"/>
              <a:gd name="connsiteY56" fmla="*/ 1834354 h 3482342"/>
              <a:gd name="connsiteX57" fmla="*/ 7131205 w 12192000"/>
              <a:gd name="connsiteY57" fmla="*/ 1845557 h 3482342"/>
              <a:gd name="connsiteX58" fmla="*/ 6941837 w 12192000"/>
              <a:gd name="connsiteY58" fmla="*/ 1840640 h 3482342"/>
              <a:gd name="connsiteX59" fmla="*/ 6837145 w 12192000"/>
              <a:gd name="connsiteY59" fmla="*/ 1870724 h 3482342"/>
              <a:gd name="connsiteX60" fmla="*/ 6753991 w 12192000"/>
              <a:gd name="connsiteY60" fmla="*/ 1860969 h 3482342"/>
              <a:gd name="connsiteX61" fmla="*/ 6727754 w 12192000"/>
              <a:gd name="connsiteY61" fmla="*/ 1882372 h 3482342"/>
              <a:gd name="connsiteX62" fmla="*/ 6723371 w 12192000"/>
              <a:gd name="connsiteY62" fmla="*/ 1886494 h 3482342"/>
              <a:gd name="connsiteX63" fmla="*/ 6702779 w 12192000"/>
              <a:gd name="connsiteY63" fmla="*/ 1893601 h 3482342"/>
              <a:gd name="connsiteX64" fmla="*/ 6686657 w 12192000"/>
              <a:gd name="connsiteY64" fmla="*/ 1907344 h 3482342"/>
              <a:gd name="connsiteX65" fmla="*/ 6651330 w 12192000"/>
              <a:gd name="connsiteY65" fmla="*/ 1922921 h 3482342"/>
              <a:gd name="connsiteX66" fmla="*/ 6622958 w 12192000"/>
              <a:gd name="connsiteY66" fmla="*/ 1936255 h 3482342"/>
              <a:gd name="connsiteX67" fmla="*/ 6522602 w 12192000"/>
              <a:gd name="connsiteY67" fmla="*/ 1954133 h 3482342"/>
              <a:gd name="connsiteX68" fmla="*/ 6444344 w 12192000"/>
              <a:gd name="connsiteY68" fmla="*/ 1969663 h 3482342"/>
              <a:gd name="connsiteX69" fmla="*/ 6409626 w 12192000"/>
              <a:gd name="connsiteY69" fmla="*/ 1978846 h 3482342"/>
              <a:gd name="connsiteX70" fmla="*/ 6333446 w 12192000"/>
              <a:gd name="connsiteY70" fmla="*/ 1997163 h 3482342"/>
              <a:gd name="connsiteX71" fmla="*/ 6294933 w 12192000"/>
              <a:gd name="connsiteY71" fmla="*/ 2019412 h 3482342"/>
              <a:gd name="connsiteX72" fmla="*/ 6238719 w 12192000"/>
              <a:gd name="connsiteY72" fmla="*/ 2042547 h 3482342"/>
              <a:gd name="connsiteX73" fmla="*/ 6187205 w 12192000"/>
              <a:gd name="connsiteY73" fmla="*/ 2060048 h 3482342"/>
              <a:gd name="connsiteX74" fmla="*/ 6138780 w 12192000"/>
              <a:gd name="connsiteY74" fmla="*/ 2081918 h 3482342"/>
              <a:gd name="connsiteX75" fmla="*/ 6120125 w 12192000"/>
              <a:gd name="connsiteY75" fmla="*/ 2109475 h 3482342"/>
              <a:gd name="connsiteX76" fmla="*/ 6056576 w 12192000"/>
              <a:gd name="connsiteY76" fmla="*/ 2120066 h 3482342"/>
              <a:gd name="connsiteX77" fmla="*/ 5993794 w 12192000"/>
              <a:gd name="connsiteY77" fmla="*/ 2122569 h 3482342"/>
              <a:gd name="connsiteX78" fmla="*/ 5943601 w 12192000"/>
              <a:gd name="connsiteY78" fmla="*/ 2137719 h 3482342"/>
              <a:gd name="connsiteX79" fmla="*/ 5898141 w 12192000"/>
              <a:gd name="connsiteY79" fmla="*/ 2144806 h 3482342"/>
              <a:gd name="connsiteX80" fmla="*/ 5855337 w 12192000"/>
              <a:gd name="connsiteY80" fmla="*/ 2137719 h 3482342"/>
              <a:gd name="connsiteX81" fmla="*/ 5817682 w 12192000"/>
              <a:gd name="connsiteY81" fmla="*/ 2157358 h 3482342"/>
              <a:gd name="connsiteX82" fmla="*/ 5735300 w 12192000"/>
              <a:gd name="connsiteY82" fmla="*/ 2158902 h 3482342"/>
              <a:gd name="connsiteX83" fmla="*/ 5591469 w 12192000"/>
              <a:gd name="connsiteY83" fmla="*/ 2178389 h 3482342"/>
              <a:gd name="connsiteX84" fmla="*/ 5505818 w 12192000"/>
              <a:gd name="connsiteY84" fmla="*/ 2194207 h 3482342"/>
              <a:gd name="connsiteX85" fmla="*/ 5452860 w 12192000"/>
              <a:gd name="connsiteY85" fmla="*/ 2180085 h 3482342"/>
              <a:gd name="connsiteX86" fmla="*/ 5414282 w 12192000"/>
              <a:gd name="connsiteY86" fmla="*/ 2183070 h 3482342"/>
              <a:gd name="connsiteX87" fmla="*/ 5368369 w 12192000"/>
              <a:gd name="connsiteY87" fmla="*/ 2204272 h 3482342"/>
              <a:gd name="connsiteX88" fmla="*/ 5336354 w 12192000"/>
              <a:gd name="connsiteY88" fmla="*/ 2218920 h 3482342"/>
              <a:gd name="connsiteX89" fmla="*/ 5291263 w 12192000"/>
              <a:gd name="connsiteY89" fmla="*/ 2239182 h 3482342"/>
              <a:gd name="connsiteX90" fmla="*/ 5255152 w 12192000"/>
              <a:gd name="connsiteY90" fmla="*/ 2247164 h 3482342"/>
              <a:gd name="connsiteX91" fmla="*/ 5233796 w 12192000"/>
              <a:gd name="connsiteY91" fmla="*/ 2268260 h 3482342"/>
              <a:gd name="connsiteX92" fmla="*/ 5212786 w 12192000"/>
              <a:gd name="connsiteY92" fmla="*/ 2296592 h 3482342"/>
              <a:gd name="connsiteX93" fmla="*/ 5173523 w 12192000"/>
              <a:gd name="connsiteY93" fmla="*/ 2309057 h 3482342"/>
              <a:gd name="connsiteX94" fmla="*/ 5123830 w 12192000"/>
              <a:gd name="connsiteY94" fmla="*/ 2307070 h 3482342"/>
              <a:gd name="connsiteX95" fmla="*/ 5065426 w 12192000"/>
              <a:gd name="connsiteY95" fmla="*/ 2324076 h 3482342"/>
              <a:gd name="connsiteX96" fmla="*/ 4975908 w 12192000"/>
              <a:gd name="connsiteY96" fmla="*/ 2364128 h 3482342"/>
              <a:gd name="connsiteX97" fmla="*/ 4913723 w 12192000"/>
              <a:gd name="connsiteY97" fmla="*/ 2385265 h 3482342"/>
              <a:gd name="connsiteX98" fmla="*/ 4746485 w 12192000"/>
              <a:gd name="connsiteY98" fmla="*/ 2451769 h 3482342"/>
              <a:gd name="connsiteX99" fmla="*/ 4681588 w 12192000"/>
              <a:gd name="connsiteY99" fmla="*/ 2467494 h 3482342"/>
              <a:gd name="connsiteX100" fmla="*/ 1783655 w 12192000"/>
              <a:gd name="connsiteY100" fmla="*/ 3163860 h 3482342"/>
              <a:gd name="connsiteX101" fmla="*/ 1325955 w 12192000"/>
              <a:gd name="connsiteY101" fmla="*/ 3176692 h 3482342"/>
              <a:gd name="connsiteX102" fmla="*/ 1190384 w 12192000"/>
              <a:gd name="connsiteY102" fmla="*/ 3203504 h 3482342"/>
              <a:gd name="connsiteX103" fmla="*/ 1094537 w 12192000"/>
              <a:gd name="connsiteY103" fmla="*/ 3229469 h 3482342"/>
              <a:gd name="connsiteX104" fmla="*/ 779276 w 12192000"/>
              <a:gd name="connsiteY104" fmla="*/ 3327290 h 3482342"/>
              <a:gd name="connsiteX105" fmla="*/ 600378 w 12192000"/>
              <a:gd name="connsiteY105" fmla="*/ 3335250 h 3482342"/>
              <a:gd name="connsiteX106" fmla="*/ 493457 w 12192000"/>
              <a:gd name="connsiteY106" fmla="*/ 3365044 h 3482342"/>
              <a:gd name="connsiteX107" fmla="*/ 349402 w 12192000"/>
              <a:gd name="connsiteY107" fmla="*/ 3380897 h 3482342"/>
              <a:gd name="connsiteX108" fmla="*/ 192183 w 12192000"/>
              <a:gd name="connsiteY108" fmla="*/ 3460075 h 3482342"/>
              <a:gd name="connsiteX109" fmla="*/ 46713 w 12192000"/>
              <a:gd name="connsiteY109" fmla="*/ 3462986 h 3482342"/>
              <a:gd name="connsiteX110" fmla="*/ 2765 w 12192000"/>
              <a:gd name="connsiteY110" fmla="*/ 3480770 h 3482342"/>
              <a:gd name="connsiteX111" fmla="*/ 0 w 12192000"/>
              <a:gd name="connsiteY111" fmla="*/ 3482342 h 3482342"/>
              <a:gd name="connsiteX112" fmla="*/ 0 w 12192000"/>
              <a:gd name="connsiteY11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850998 w 12192000"/>
              <a:gd name="connsiteY21" fmla="*/ 1269215 h 3482342"/>
              <a:gd name="connsiteX22" fmla="*/ 10815658 w 12192000"/>
              <a:gd name="connsiteY22" fmla="*/ 1287849 h 3482342"/>
              <a:gd name="connsiteX23" fmla="*/ 10679906 w 12192000"/>
              <a:gd name="connsiteY23" fmla="*/ 1324988 h 3482342"/>
              <a:gd name="connsiteX24" fmla="*/ 10636304 w 12192000"/>
              <a:gd name="connsiteY24" fmla="*/ 1317928 h 3482342"/>
              <a:gd name="connsiteX25" fmla="*/ 10573203 w 12192000"/>
              <a:gd name="connsiteY25" fmla="*/ 1351996 h 3482342"/>
              <a:gd name="connsiteX26" fmla="*/ 10513263 w 12192000"/>
              <a:gd name="connsiteY26" fmla="*/ 1350756 h 3482342"/>
              <a:gd name="connsiteX27" fmla="*/ 10464012 w 12192000"/>
              <a:gd name="connsiteY27" fmla="*/ 1391778 h 3482342"/>
              <a:gd name="connsiteX28" fmla="*/ 10405409 w 12192000"/>
              <a:gd name="connsiteY28" fmla="*/ 1422789 h 3482342"/>
              <a:gd name="connsiteX29" fmla="*/ 10370530 w 12192000"/>
              <a:gd name="connsiteY29" fmla="*/ 1441596 h 3482342"/>
              <a:gd name="connsiteX30" fmla="*/ 10264922 w 12192000"/>
              <a:gd name="connsiteY30" fmla="*/ 1472107 h 3482342"/>
              <a:gd name="connsiteX31" fmla="*/ 10058690 w 12192000"/>
              <a:gd name="connsiteY31" fmla="*/ 1474888 h 3482342"/>
              <a:gd name="connsiteX32" fmla="*/ 10004424 w 12192000"/>
              <a:gd name="connsiteY32" fmla="*/ 1489801 h 3482342"/>
              <a:gd name="connsiteX33" fmla="*/ 9999951 w 12192000"/>
              <a:gd name="connsiteY33" fmla="*/ 1499127 h 3482342"/>
              <a:gd name="connsiteX34" fmla="*/ 9845462 w 12192000"/>
              <a:gd name="connsiteY34" fmla="*/ 1548192 h 3482342"/>
              <a:gd name="connsiteX35" fmla="*/ 9736156 w 12192000"/>
              <a:gd name="connsiteY35" fmla="*/ 1581928 h 3482342"/>
              <a:gd name="connsiteX36" fmla="*/ 9693355 w 12192000"/>
              <a:gd name="connsiteY36" fmla="*/ 1602632 h 3482342"/>
              <a:gd name="connsiteX37" fmla="*/ 9664242 w 12192000"/>
              <a:gd name="connsiteY37" fmla="*/ 1622075 h 3482342"/>
              <a:gd name="connsiteX38" fmla="*/ 9579195 w 12192000"/>
              <a:gd name="connsiteY38" fmla="*/ 1648017 h 3482342"/>
              <a:gd name="connsiteX39" fmla="*/ 9433652 w 12192000"/>
              <a:gd name="connsiteY39" fmla="*/ 1681174 h 3482342"/>
              <a:gd name="connsiteX40" fmla="*/ 9403775 w 12192000"/>
              <a:gd name="connsiteY40" fmla="*/ 1690403 h 3482342"/>
              <a:gd name="connsiteX41" fmla="*/ 9382503 w 12192000"/>
              <a:gd name="connsiteY41" fmla="*/ 1706957 h 3482342"/>
              <a:gd name="connsiteX42" fmla="*/ 9381410 w 12192000"/>
              <a:gd name="connsiteY42" fmla="*/ 1718312 h 3482342"/>
              <a:gd name="connsiteX43" fmla="*/ 9365685 w 12192000"/>
              <a:gd name="connsiteY43" fmla="*/ 1724772 h 3482342"/>
              <a:gd name="connsiteX44" fmla="*/ 9278020 w 12192000"/>
              <a:gd name="connsiteY44" fmla="*/ 1741161 h 3482342"/>
              <a:gd name="connsiteX45" fmla="*/ 9217145 w 12192000"/>
              <a:gd name="connsiteY45" fmla="*/ 1771195 h 3482342"/>
              <a:gd name="connsiteX46" fmla="*/ 8955875 w 12192000"/>
              <a:gd name="connsiteY46" fmla="*/ 1796806 h 3482342"/>
              <a:gd name="connsiteX47" fmla="*/ 8648415 w 12192000"/>
              <a:gd name="connsiteY47" fmla="*/ 1878623 h 3482342"/>
              <a:gd name="connsiteX48" fmla="*/ 8495949 w 12192000"/>
              <a:gd name="connsiteY48" fmla="*/ 1902425 h 3482342"/>
              <a:gd name="connsiteX49" fmla="*/ 8236214 w 12192000"/>
              <a:gd name="connsiteY49" fmla="*/ 1909725 h 3482342"/>
              <a:gd name="connsiteX50" fmla="*/ 8132104 w 12192000"/>
              <a:gd name="connsiteY50" fmla="*/ 1895727 h 3482342"/>
              <a:gd name="connsiteX51" fmla="*/ 7918078 w 12192000"/>
              <a:gd name="connsiteY51" fmla="*/ 1862668 h 3482342"/>
              <a:gd name="connsiteX52" fmla="*/ 7817899 w 12192000"/>
              <a:gd name="connsiteY52" fmla="*/ 1862176 h 3482342"/>
              <a:gd name="connsiteX53" fmla="*/ 7768994 w 12192000"/>
              <a:gd name="connsiteY53" fmla="*/ 1855721 h 3482342"/>
              <a:gd name="connsiteX54" fmla="*/ 7618027 w 12192000"/>
              <a:gd name="connsiteY54" fmla="*/ 1830959 h 3482342"/>
              <a:gd name="connsiteX55" fmla="*/ 7449425 w 12192000"/>
              <a:gd name="connsiteY55" fmla="*/ 1810910 h 3482342"/>
              <a:gd name="connsiteX56" fmla="*/ 7342915 w 12192000"/>
              <a:gd name="connsiteY56" fmla="*/ 1819827 h 3482342"/>
              <a:gd name="connsiteX57" fmla="*/ 7255191 w 12192000"/>
              <a:gd name="connsiteY57" fmla="*/ 1834354 h 3482342"/>
              <a:gd name="connsiteX58" fmla="*/ 7131205 w 12192000"/>
              <a:gd name="connsiteY58" fmla="*/ 1845557 h 3482342"/>
              <a:gd name="connsiteX59" fmla="*/ 6941837 w 12192000"/>
              <a:gd name="connsiteY59" fmla="*/ 1840640 h 3482342"/>
              <a:gd name="connsiteX60" fmla="*/ 6837145 w 12192000"/>
              <a:gd name="connsiteY60" fmla="*/ 1870724 h 3482342"/>
              <a:gd name="connsiteX61" fmla="*/ 6753991 w 12192000"/>
              <a:gd name="connsiteY61" fmla="*/ 1860969 h 3482342"/>
              <a:gd name="connsiteX62" fmla="*/ 6727754 w 12192000"/>
              <a:gd name="connsiteY62" fmla="*/ 1882372 h 3482342"/>
              <a:gd name="connsiteX63" fmla="*/ 6723371 w 12192000"/>
              <a:gd name="connsiteY63" fmla="*/ 1886494 h 3482342"/>
              <a:gd name="connsiteX64" fmla="*/ 6702779 w 12192000"/>
              <a:gd name="connsiteY64" fmla="*/ 1893601 h 3482342"/>
              <a:gd name="connsiteX65" fmla="*/ 6686657 w 12192000"/>
              <a:gd name="connsiteY65" fmla="*/ 1907344 h 3482342"/>
              <a:gd name="connsiteX66" fmla="*/ 6651330 w 12192000"/>
              <a:gd name="connsiteY66" fmla="*/ 1922921 h 3482342"/>
              <a:gd name="connsiteX67" fmla="*/ 6622958 w 12192000"/>
              <a:gd name="connsiteY67" fmla="*/ 1936255 h 3482342"/>
              <a:gd name="connsiteX68" fmla="*/ 6522602 w 12192000"/>
              <a:gd name="connsiteY68" fmla="*/ 1954133 h 3482342"/>
              <a:gd name="connsiteX69" fmla="*/ 6444344 w 12192000"/>
              <a:gd name="connsiteY69" fmla="*/ 1969663 h 3482342"/>
              <a:gd name="connsiteX70" fmla="*/ 6409626 w 12192000"/>
              <a:gd name="connsiteY70" fmla="*/ 1978846 h 3482342"/>
              <a:gd name="connsiteX71" fmla="*/ 6333446 w 12192000"/>
              <a:gd name="connsiteY71" fmla="*/ 1997163 h 3482342"/>
              <a:gd name="connsiteX72" fmla="*/ 6294933 w 12192000"/>
              <a:gd name="connsiteY72" fmla="*/ 2019412 h 3482342"/>
              <a:gd name="connsiteX73" fmla="*/ 6238719 w 12192000"/>
              <a:gd name="connsiteY73" fmla="*/ 2042547 h 3482342"/>
              <a:gd name="connsiteX74" fmla="*/ 6187205 w 12192000"/>
              <a:gd name="connsiteY74" fmla="*/ 2060048 h 3482342"/>
              <a:gd name="connsiteX75" fmla="*/ 6138780 w 12192000"/>
              <a:gd name="connsiteY75" fmla="*/ 2081918 h 3482342"/>
              <a:gd name="connsiteX76" fmla="*/ 6120125 w 12192000"/>
              <a:gd name="connsiteY76" fmla="*/ 2109475 h 3482342"/>
              <a:gd name="connsiteX77" fmla="*/ 6056576 w 12192000"/>
              <a:gd name="connsiteY77" fmla="*/ 2120066 h 3482342"/>
              <a:gd name="connsiteX78" fmla="*/ 5993794 w 12192000"/>
              <a:gd name="connsiteY78" fmla="*/ 2122569 h 3482342"/>
              <a:gd name="connsiteX79" fmla="*/ 5943601 w 12192000"/>
              <a:gd name="connsiteY79" fmla="*/ 2137719 h 3482342"/>
              <a:gd name="connsiteX80" fmla="*/ 5898141 w 12192000"/>
              <a:gd name="connsiteY80" fmla="*/ 2144806 h 3482342"/>
              <a:gd name="connsiteX81" fmla="*/ 5855337 w 12192000"/>
              <a:gd name="connsiteY81" fmla="*/ 2137719 h 3482342"/>
              <a:gd name="connsiteX82" fmla="*/ 5817682 w 12192000"/>
              <a:gd name="connsiteY82" fmla="*/ 2157358 h 3482342"/>
              <a:gd name="connsiteX83" fmla="*/ 5735300 w 12192000"/>
              <a:gd name="connsiteY83" fmla="*/ 2158902 h 3482342"/>
              <a:gd name="connsiteX84" fmla="*/ 5591469 w 12192000"/>
              <a:gd name="connsiteY84" fmla="*/ 2178389 h 3482342"/>
              <a:gd name="connsiteX85" fmla="*/ 5505818 w 12192000"/>
              <a:gd name="connsiteY85" fmla="*/ 2194207 h 3482342"/>
              <a:gd name="connsiteX86" fmla="*/ 5452860 w 12192000"/>
              <a:gd name="connsiteY86" fmla="*/ 2180085 h 3482342"/>
              <a:gd name="connsiteX87" fmla="*/ 5414282 w 12192000"/>
              <a:gd name="connsiteY87" fmla="*/ 2183070 h 3482342"/>
              <a:gd name="connsiteX88" fmla="*/ 5368369 w 12192000"/>
              <a:gd name="connsiteY88" fmla="*/ 2204272 h 3482342"/>
              <a:gd name="connsiteX89" fmla="*/ 5336354 w 12192000"/>
              <a:gd name="connsiteY89" fmla="*/ 2218920 h 3482342"/>
              <a:gd name="connsiteX90" fmla="*/ 5291263 w 12192000"/>
              <a:gd name="connsiteY90" fmla="*/ 2239182 h 3482342"/>
              <a:gd name="connsiteX91" fmla="*/ 5255152 w 12192000"/>
              <a:gd name="connsiteY91" fmla="*/ 2247164 h 3482342"/>
              <a:gd name="connsiteX92" fmla="*/ 5233796 w 12192000"/>
              <a:gd name="connsiteY92" fmla="*/ 2268260 h 3482342"/>
              <a:gd name="connsiteX93" fmla="*/ 5212786 w 12192000"/>
              <a:gd name="connsiteY93" fmla="*/ 2296592 h 3482342"/>
              <a:gd name="connsiteX94" fmla="*/ 5173523 w 12192000"/>
              <a:gd name="connsiteY94" fmla="*/ 2309057 h 3482342"/>
              <a:gd name="connsiteX95" fmla="*/ 5123830 w 12192000"/>
              <a:gd name="connsiteY95" fmla="*/ 2307070 h 3482342"/>
              <a:gd name="connsiteX96" fmla="*/ 5065426 w 12192000"/>
              <a:gd name="connsiteY96" fmla="*/ 2324076 h 3482342"/>
              <a:gd name="connsiteX97" fmla="*/ 4975908 w 12192000"/>
              <a:gd name="connsiteY97" fmla="*/ 2364128 h 3482342"/>
              <a:gd name="connsiteX98" fmla="*/ 4913723 w 12192000"/>
              <a:gd name="connsiteY98" fmla="*/ 2385265 h 3482342"/>
              <a:gd name="connsiteX99" fmla="*/ 4746485 w 12192000"/>
              <a:gd name="connsiteY99" fmla="*/ 2451769 h 3482342"/>
              <a:gd name="connsiteX100" fmla="*/ 4681588 w 12192000"/>
              <a:gd name="connsiteY100" fmla="*/ 2467494 h 3482342"/>
              <a:gd name="connsiteX101" fmla="*/ 1783655 w 12192000"/>
              <a:gd name="connsiteY101" fmla="*/ 3163860 h 3482342"/>
              <a:gd name="connsiteX102" fmla="*/ 1325955 w 12192000"/>
              <a:gd name="connsiteY102" fmla="*/ 3176692 h 3482342"/>
              <a:gd name="connsiteX103" fmla="*/ 1190384 w 12192000"/>
              <a:gd name="connsiteY103" fmla="*/ 3203504 h 3482342"/>
              <a:gd name="connsiteX104" fmla="*/ 1094537 w 12192000"/>
              <a:gd name="connsiteY104" fmla="*/ 3229469 h 3482342"/>
              <a:gd name="connsiteX105" fmla="*/ 779276 w 12192000"/>
              <a:gd name="connsiteY105" fmla="*/ 3327290 h 3482342"/>
              <a:gd name="connsiteX106" fmla="*/ 600378 w 12192000"/>
              <a:gd name="connsiteY106" fmla="*/ 3335250 h 3482342"/>
              <a:gd name="connsiteX107" fmla="*/ 493457 w 12192000"/>
              <a:gd name="connsiteY107" fmla="*/ 3365044 h 3482342"/>
              <a:gd name="connsiteX108" fmla="*/ 349402 w 12192000"/>
              <a:gd name="connsiteY108" fmla="*/ 3380897 h 3482342"/>
              <a:gd name="connsiteX109" fmla="*/ 192183 w 12192000"/>
              <a:gd name="connsiteY109" fmla="*/ 3460075 h 3482342"/>
              <a:gd name="connsiteX110" fmla="*/ 46713 w 12192000"/>
              <a:gd name="connsiteY110" fmla="*/ 3462986 h 3482342"/>
              <a:gd name="connsiteX111" fmla="*/ 2765 w 12192000"/>
              <a:gd name="connsiteY111" fmla="*/ 3480770 h 3482342"/>
              <a:gd name="connsiteX112" fmla="*/ 0 w 12192000"/>
              <a:gd name="connsiteY112" fmla="*/ 3482342 h 3482342"/>
              <a:gd name="connsiteX113" fmla="*/ 0 w 12192000"/>
              <a:gd name="connsiteY11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960443 w 12192000"/>
              <a:gd name="connsiteY21" fmla="*/ 1244502 h 3482342"/>
              <a:gd name="connsiteX22" fmla="*/ 10850998 w 12192000"/>
              <a:gd name="connsiteY22" fmla="*/ 1269215 h 3482342"/>
              <a:gd name="connsiteX23" fmla="*/ 10815658 w 12192000"/>
              <a:gd name="connsiteY23" fmla="*/ 1287849 h 3482342"/>
              <a:gd name="connsiteX24" fmla="*/ 10679906 w 12192000"/>
              <a:gd name="connsiteY24" fmla="*/ 1324988 h 3482342"/>
              <a:gd name="connsiteX25" fmla="*/ 10636304 w 12192000"/>
              <a:gd name="connsiteY25" fmla="*/ 1317928 h 3482342"/>
              <a:gd name="connsiteX26" fmla="*/ 10573203 w 12192000"/>
              <a:gd name="connsiteY26" fmla="*/ 1351996 h 3482342"/>
              <a:gd name="connsiteX27" fmla="*/ 10513263 w 12192000"/>
              <a:gd name="connsiteY27" fmla="*/ 1350756 h 3482342"/>
              <a:gd name="connsiteX28" fmla="*/ 10464012 w 12192000"/>
              <a:gd name="connsiteY28" fmla="*/ 1391778 h 3482342"/>
              <a:gd name="connsiteX29" fmla="*/ 10405409 w 12192000"/>
              <a:gd name="connsiteY29" fmla="*/ 1422789 h 3482342"/>
              <a:gd name="connsiteX30" fmla="*/ 10370530 w 12192000"/>
              <a:gd name="connsiteY30" fmla="*/ 1441596 h 3482342"/>
              <a:gd name="connsiteX31" fmla="*/ 10264922 w 12192000"/>
              <a:gd name="connsiteY31" fmla="*/ 1472107 h 3482342"/>
              <a:gd name="connsiteX32" fmla="*/ 10058690 w 12192000"/>
              <a:gd name="connsiteY32" fmla="*/ 1474888 h 3482342"/>
              <a:gd name="connsiteX33" fmla="*/ 10004424 w 12192000"/>
              <a:gd name="connsiteY33" fmla="*/ 1489801 h 3482342"/>
              <a:gd name="connsiteX34" fmla="*/ 9999951 w 12192000"/>
              <a:gd name="connsiteY34" fmla="*/ 1499127 h 3482342"/>
              <a:gd name="connsiteX35" fmla="*/ 9845462 w 12192000"/>
              <a:gd name="connsiteY35" fmla="*/ 1548192 h 3482342"/>
              <a:gd name="connsiteX36" fmla="*/ 9736156 w 12192000"/>
              <a:gd name="connsiteY36" fmla="*/ 1581928 h 3482342"/>
              <a:gd name="connsiteX37" fmla="*/ 9693355 w 12192000"/>
              <a:gd name="connsiteY37" fmla="*/ 1602632 h 3482342"/>
              <a:gd name="connsiteX38" fmla="*/ 9664242 w 12192000"/>
              <a:gd name="connsiteY38" fmla="*/ 1622075 h 3482342"/>
              <a:gd name="connsiteX39" fmla="*/ 9579195 w 12192000"/>
              <a:gd name="connsiteY39" fmla="*/ 1648017 h 3482342"/>
              <a:gd name="connsiteX40" fmla="*/ 9433652 w 12192000"/>
              <a:gd name="connsiteY40" fmla="*/ 1681174 h 3482342"/>
              <a:gd name="connsiteX41" fmla="*/ 9403775 w 12192000"/>
              <a:gd name="connsiteY41" fmla="*/ 1690403 h 3482342"/>
              <a:gd name="connsiteX42" fmla="*/ 9382503 w 12192000"/>
              <a:gd name="connsiteY42" fmla="*/ 1706957 h 3482342"/>
              <a:gd name="connsiteX43" fmla="*/ 9381410 w 12192000"/>
              <a:gd name="connsiteY43" fmla="*/ 1718312 h 3482342"/>
              <a:gd name="connsiteX44" fmla="*/ 9365685 w 12192000"/>
              <a:gd name="connsiteY44" fmla="*/ 1724772 h 3482342"/>
              <a:gd name="connsiteX45" fmla="*/ 9278020 w 12192000"/>
              <a:gd name="connsiteY45" fmla="*/ 1741161 h 3482342"/>
              <a:gd name="connsiteX46" fmla="*/ 9217145 w 12192000"/>
              <a:gd name="connsiteY46" fmla="*/ 1771195 h 3482342"/>
              <a:gd name="connsiteX47" fmla="*/ 8955875 w 12192000"/>
              <a:gd name="connsiteY47" fmla="*/ 1796806 h 3482342"/>
              <a:gd name="connsiteX48" fmla="*/ 8648415 w 12192000"/>
              <a:gd name="connsiteY48" fmla="*/ 1878623 h 3482342"/>
              <a:gd name="connsiteX49" fmla="*/ 8495949 w 12192000"/>
              <a:gd name="connsiteY49" fmla="*/ 1902425 h 3482342"/>
              <a:gd name="connsiteX50" fmla="*/ 8236214 w 12192000"/>
              <a:gd name="connsiteY50" fmla="*/ 1909725 h 3482342"/>
              <a:gd name="connsiteX51" fmla="*/ 8132104 w 12192000"/>
              <a:gd name="connsiteY51" fmla="*/ 1895727 h 3482342"/>
              <a:gd name="connsiteX52" fmla="*/ 7918078 w 12192000"/>
              <a:gd name="connsiteY52" fmla="*/ 1862668 h 3482342"/>
              <a:gd name="connsiteX53" fmla="*/ 7817899 w 12192000"/>
              <a:gd name="connsiteY53" fmla="*/ 1862176 h 3482342"/>
              <a:gd name="connsiteX54" fmla="*/ 7768994 w 12192000"/>
              <a:gd name="connsiteY54" fmla="*/ 1855721 h 3482342"/>
              <a:gd name="connsiteX55" fmla="*/ 7618027 w 12192000"/>
              <a:gd name="connsiteY55" fmla="*/ 1830959 h 3482342"/>
              <a:gd name="connsiteX56" fmla="*/ 7449425 w 12192000"/>
              <a:gd name="connsiteY56" fmla="*/ 1810910 h 3482342"/>
              <a:gd name="connsiteX57" fmla="*/ 7342915 w 12192000"/>
              <a:gd name="connsiteY57" fmla="*/ 1819827 h 3482342"/>
              <a:gd name="connsiteX58" fmla="*/ 7255191 w 12192000"/>
              <a:gd name="connsiteY58" fmla="*/ 1834354 h 3482342"/>
              <a:gd name="connsiteX59" fmla="*/ 7131205 w 12192000"/>
              <a:gd name="connsiteY59" fmla="*/ 1845557 h 3482342"/>
              <a:gd name="connsiteX60" fmla="*/ 6941837 w 12192000"/>
              <a:gd name="connsiteY60" fmla="*/ 1840640 h 3482342"/>
              <a:gd name="connsiteX61" fmla="*/ 6837145 w 12192000"/>
              <a:gd name="connsiteY61" fmla="*/ 1870724 h 3482342"/>
              <a:gd name="connsiteX62" fmla="*/ 6753991 w 12192000"/>
              <a:gd name="connsiteY62" fmla="*/ 1860969 h 3482342"/>
              <a:gd name="connsiteX63" fmla="*/ 6727754 w 12192000"/>
              <a:gd name="connsiteY63" fmla="*/ 1882372 h 3482342"/>
              <a:gd name="connsiteX64" fmla="*/ 6723371 w 12192000"/>
              <a:gd name="connsiteY64" fmla="*/ 1886494 h 3482342"/>
              <a:gd name="connsiteX65" fmla="*/ 6702779 w 12192000"/>
              <a:gd name="connsiteY65" fmla="*/ 1893601 h 3482342"/>
              <a:gd name="connsiteX66" fmla="*/ 6686657 w 12192000"/>
              <a:gd name="connsiteY66" fmla="*/ 1907344 h 3482342"/>
              <a:gd name="connsiteX67" fmla="*/ 6651330 w 12192000"/>
              <a:gd name="connsiteY67" fmla="*/ 1922921 h 3482342"/>
              <a:gd name="connsiteX68" fmla="*/ 6622958 w 12192000"/>
              <a:gd name="connsiteY68" fmla="*/ 1936255 h 3482342"/>
              <a:gd name="connsiteX69" fmla="*/ 6522602 w 12192000"/>
              <a:gd name="connsiteY69" fmla="*/ 1954133 h 3482342"/>
              <a:gd name="connsiteX70" fmla="*/ 6444344 w 12192000"/>
              <a:gd name="connsiteY70" fmla="*/ 1969663 h 3482342"/>
              <a:gd name="connsiteX71" fmla="*/ 6409626 w 12192000"/>
              <a:gd name="connsiteY71" fmla="*/ 1978846 h 3482342"/>
              <a:gd name="connsiteX72" fmla="*/ 6333446 w 12192000"/>
              <a:gd name="connsiteY72" fmla="*/ 1997163 h 3482342"/>
              <a:gd name="connsiteX73" fmla="*/ 6294933 w 12192000"/>
              <a:gd name="connsiteY73" fmla="*/ 2019412 h 3482342"/>
              <a:gd name="connsiteX74" fmla="*/ 6238719 w 12192000"/>
              <a:gd name="connsiteY74" fmla="*/ 2042547 h 3482342"/>
              <a:gd name="connsiteX75" fmla="*/ 6187205 w 12192000"/>
              <a:gd name="connsiteY75" fmla="*/ 2060048 h 3482342"/>
              <a:gd name="connsiteX76" fmla="*/ 6138780 w 12192000"/>
              <a:gd name="connsiteY76" fmla="*/ 2081918 h 3482342"/>
              <a:gd name="connsiteX77" fmla="*/ 6120125 w 12192000"/>
              <a:gd name="connsiteY77" fmla="*/ 2109475 h 3482342"/>
              <a:gd name="connsiteX78" fmla="*/ 6056576 w 12192000"/>
              <a:gd name="connsiteY78" fmla="*/ 2120066 h 3482342"/>
              <a:gd name="connsiteX79" fmla="*/ 5993794 w 12192000"/>
              <a:gd name="connsiteY79" fmla="*/ 2122569 h 3482342"/>
              <a:gd name="connsiteX80" fmla="*/ 5943601 w 12192000"/>
              <a:gd name="connsiteY80" fmla="*/ 2137719 h 3482342"/>
              <a:gd name="connsiteX81" fmla="*/ 5898141 w 12192000"/>
              <a:gd name="connsiteY81" fmla="*/ 2144806 h 3482342"/>
              <a:gd name="connsiteX82" fmla="*/ 5855337 w 12192000"/>
              <a:gd name="connsiteY82" fmla="*/ 2137719 h 3482342"/>
              <a:gd name="connsiteX83" fmla="*/ 5817682 w 12192000"/>
              <a:gd name="connsiteY83" fmla="*/ 2157358 h 3482342"/>
              <a:gd name="connsiteX84" fmla="*/ 5735300 w 12192000"/>
              <a:gd name="connsiteY84" fmla="*/ 2158902 h 3482342"/>
              <a:gd name="connsiteX85" fmla="*/ 5591469 w 12192000"/>
              <a:gd name="connsiteY85" fmla="*/ 2178389 h 3482342"/>
              <a:gd name="connsiteX86" fmla="*/ 5505818 w 12192000"/>
              <a:gd name="connsiteY86" fmla="*/ 2194207 h 3482342"/>
              <a:gd name="connsiteX87" fmla="*/ 5452860 w 12192000"/>
              <a:gd name="connsiteY87" fmla="*/ 2180085 h 3482342"/>
              <a:gd name="connsiteX88" fmla="*/ 5414282 w 12192000"/>
              <a:gd name="connsiteY88" fmla="*/ 2183070 h 3482342"/>
              <a:gd name="connsiteX89" fmla="*/ 5368369 w 12192000"/>
              <a:gd name="connsiteY89" fmla="*/ 2204272 h 3482342"/>
              <a:gd name="connsiteX90" fmla="*/ 5336354 w 12192000"/>
              <a:gd name="connsiteY90" fmla="*/ 2218920 h 3482342"/>
              <a:gd name="connsiteX91" fmla="*/ 5291263 w 12192000"/>
              <a:gd name="connsiteY91" fmla="*/ 2239182 h 3482342"/>
              <a:gd name="connsiteX92" fmla="*/ 5255152 w 12192000"/>
              <a:gd name="connsiteY92" fmla="*/ 2247164 h 3482342"/>
              <a:gd name="connsiteX93" fmla="*/ 5233796 w 12192000"/>
              <a:gd name="connsiteY93" fmla="*/ 2268260 h 3482342"/>
              <a:gd name="connsiteX94" fmla="*/ 5212786 w 12192000"/>
              <a:gd name="connsiteY94" fmla="*/ 2296592 h 3482342"/>
              <a:gd name="connsiteX95" fmla="*/ 5173523 w 12192000"/>
              <a:gd name="connsiteY95" fmla="*/ 2309057 h 3482342"/>
              <a:gd name="connsiteX96" fmla="*/ 5123830 w 12192000"/>
              <a:gd name="connsiteY96" fmla="*/ 2307070 h 3482342"/>
              <a:gd name="connsiteX97" fmla="*/ 5065426 w 12192000"/>
              <a:gd name="connsiteY97" fmla="*/ 2324076 h 3482342"/>
              <a:gd name="connsiteX98" fmla="*/ 4975908 w 12192000"/>
              <a:gd name="connsiteY98" fmla="*/ 2364128 h 3482342"/>
              <a:gd name="connsiteX99" fmla="*/ 4913723 w 12192000"/>
              <a:gd name="connsiteY99" fmla="*/ 2385265 h 3482342"/>
              <a:gd name="connsiteX100" fmla="*/ 4746485 w 12192000"/>
              <a:gd name="connsiteY100" fmla="*/ 2451769 h 3482342"/>
              <a:gd name="connsiteX101" fmla="*/ 4681588 w 12192000"/>
              <a:gd name="connsiteY101" fmla="*/ 2467494 h 3482342"/>
              <a:gd name="connsiteX102" fmla="*/ 1783655 w 12192000"/>
              <a:gd name="connsiteY102" fmla="*/ 3163860 h 3482342"/>
              <a:gd name="connsiteX103" fmla="*/ 1325955 w 12192000"/>
              <a:gd name="connsiteY103" fmla="*/ 3176692 h 3482342"/>
              <a:gd name="connsiteX104" fmla="*/ 1190384 w 12192000"/>
              <a:gd name="connsiteY104" fmla="*/ 3203504 h 3482342"/>
              <a:gd name="connsiteX105" fmla="*/ 1094537 w 12192000"/>
              <a:gd name="connsiteY105" fmla="*/ 3229469 h 3482342"/>
              <a:gd name="connsiteX106" fmla="*/ 779276 w 12192000"/>
              <a:gd name="connsiteY106" fmla="*/ 3327290 h 3482342"/>
              <a:gd name="connsiteX107" fmla="*/ 600378 w 12192000"/>
              <a:gd name="connsiteY107" fmla="*/ 3335250 h 3482342"/>
              <a:gd name="connsiteX108" fmla="*/ 493457 w 12192000"/>
              <a:gd name="connsiteY108" fmla="*/ 3365044 h 3482342"/>
              <a:gd name="connsiteX109" fmla="*/ 349402 w 12192000"/>
              <a:gd name="connsiteY109" fmla="*/ 3380897 h 3482342"/>
              <a:gd name="connsiteX110" fmla="*/ 192183 w 12192000"/>
              <a:gd name="connsiteY110" fmla="*/ 3460075 h 3482342"/>
              <a:gd name="connsiteX111" fmla="*/ 46713 w 12192000"/>
              <a:gd name="connsiteY111" fmla="*/ 3462986 h 3482342"/>
              <a:gd name="connsiteX112" fmla="*/ 2765 w 12192000"/>
              <a:gd name="connsiteY112" fmla="*/ 3480770 h 3482342"/>
              <a:gd name="connsiteX113" fmla="*/ 0 w 12192000"/>
              <a:gd name="connsiteY113" fmla="*/ 3482342 h 3482342"/>
              <a:gd name="connsiteX114" fmla="*/ 0 w 12192000"/>
              <a:gd name="connsiteY114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960443 w 12192000"/>
              <a:gd name="connsiteY21" fmla="*/ 1244502 h 3482342"/>
              <a:gd name="connsiteX22" fmla="*/ 10850998 w 12192000"/>
              <a:gd name="connsiteY22" fmla="*/ 1269215 h 3482342"/>
              <a:gd name="connsiteX23" fmla="*/ 10815658 w 12192000"/>
              <a:gd name="connsiteY23" fmla="*/ 1287849 h 3482342"/>
              <a:gd name="connsiteX24" fmla="*/ 10679906 w 12192000"/>
              <a:gd name="connsiteY24" fmla="*/ 1324988 h 3482342"/>
              <a:gd name="connsiteX25" fmla="*/ 10636304 w 12192000"/>
              <a:gd name="connsiteY25" fmla="*/ 1317928 h 3482342"/>
              <a:gd name="connsiteX26" fmla="*/ 10573203 w 12192000"/>
              <a:gd name="connsiteY26" fmla="*/ 1351996 h 3482342"/>
              <a:gd name="connsiteX27" fmla="*/ 10513263 w 12192000"/>
              <a:gd name="connsiteY27" fmla="*/ 1350756 h 3482342"/>
              <a:gd name="connsiteX28" fmla="*/ 10464012 w 12192000"/>
              <a:gd name="connsiteY28" fmla="*/ 1391778 h 3482342"/>
              <a:gd name="connsiteX29" fmla="*/ 10405409 w 12192000"/>
              <a:gd name="connsiteY29" fmla="*/ 1422789 h 3482342"/>
              <a:gd name="connsiteX30" fmla="*/ 10370530 w 12192000"/>
              <a:gd name="connsiteY30" fmla="*/ 1441596 h 3482342"/>
              <a:gd name="connsiteX31" fmla="*/ 10264922 w 12192000"/>
              <a:gd name="connsiteY31" fmla="*/ 1472107 h 3482342"/>
              <a:gd name="connsiteX32" fmla="*/ 10058690 w 12192000"/>
              <a:gd name="connsiteY32" fmla="*/ 1474888 h 3482342"/>
              <a:gd name="connsiteX33" fmla="*/ 10004424 w 12192000"/>
              <a:gd name="connsiteY33" fmla="*/ 1489801 h 3482342"/>
              <a:gd name="connsiteX34" fmla="*/ 9999951 w 12192000"/>
              <a:gd name="connsiteY34" fmla="*/ 1499127 h 3482342"/>
              <a:gd name="connsiteX35" fmla="*/ 9845462 w 12192000"/>
              <a:gd name="connsiteY35" fmla="*/ 1548192 h 3482342"/>
              <a:gd name="connsiteX36" fmla="*/ 9736156 w 12192000"/>
              <a:gd name="connsiteY36" fmla="*/ 1581928 h 3482342"/>
              <a:gd name="connsiteX37" fmla="*/ 9693355 w 12192000"/>
              <a:gd name="connsiteY37" fmla="*/ 1602632 h 3482342"/>
              <a:gd name="connsiteX38" fmla="*/ 9664242 w 12192000"/>
              <a:gd name="connsiteY38" fmla="*/ 1622075 h 3482342"/>
              <a:gd name="connsiteX39" fmla="*/ 9579195 w 12192000"/>
              <a:gd name="connsiteY39" fmla="*/ 1648017 h 3482342"/>
              <a:gd name="connsiteX40" fmla="*/ 9433652 w 12192000"/>
              <a:gd name="connsiteY40" fmla="*/ 1681174 h 3482342"/>
              <a:gd name="connsiteX41" fmla="*/ 9403775 w 12192000"/>
              <a:gd name="connsiteY41" fmla="*/ 1690403 h 3482342"/>
              <a:gd name="connsiteX42" fmla="*/ 9382503 w 12192000"/>
              <a:gd name="connsiteY42" fmla="*/ 1706957 h 3482342"/>
              <a:gd name="connsiteX43" fmla="*/ 9381410 w 12192000"/>
              <a:gd name="connsiteY43" fmla="*/ 1718312 h 3482342"/>
              <a:gd name="connsiteX44" fmla="*/ 9365685 w 12192000"/>
              <a:gd name="connsiteY44" fmla="*/ 1724772 h 3482342"/>
              <a:gd name="connsiteX45" fmla="*/ 9278020 w 12192000"/>
              <a:gd name="connsiteY45" fmla="*/ 1741161 h 3482342"/>
              <a:gd name="connsiteX46" fmla="*/ 9217145 w 12192000"/>
              <a:gd name="connsiteY46" fmla="*/ 1771195 h 3482342"/>
              <a:gd name="connsiteX47" fmla="*/ 8955875 w 12192000"/>
              <a:gd name="connsiteY47" fmla="*/ 1796806 h 3482342"/>
              <a:gd name="connsiteX48" fmla="*/ 8648415 w 12192000"/>
              <a:gd name="connsiteY48" fmla="*/ 1878623 h 3482342"/>
              <a:gd name="connsiteX49" fmla="*/ 8495949 w 12192000"/>
              <a:gd name="connsiteY49" fmla="*/ 1902425 h 3482342"/>
              <a:gd name="connsiteX50" fmla="*/ 8236214 w 12192000"/>
              <a:gd name="connsiteY50" fmla="*/ 1909725 h 3482342"/>
              <a:gd name="connsiteX51" fmla="*/ 8132104 w 12192000"/>
              <a:gd name="connsiteY51" fmla="*/ 1895727 h 3482342"/>
              <a:gd name="connsiteX52" fmla="*/ 7918078 w 12192000"/>
              <a:gd name="connsiteY52" fmla="*/ 1862668 h 3482342"/>
              <a:gd name="connsiteX53" fmla="*/ 7817899 w 12192000"/>
              <a:gd name="connsiteY53" fmla="*/ 1862176 h 3482342"/>
              <a:gd name="connsiteX54" fmla="*/ 7768994 w 12192000"/>
              <a:gd name="connsiteY54" fmla="*/ 1855721 h 3482342"/>
              <a:gd name="connsiteX55" fmla="*/ 7618027 w 12192000"/>
              <a:gd name="connsiteY55" fmla="*/ 1830959 h 3482342"/>
              <a:gd name="connsiteX56" fmla="*/ 7449425 w 12192000"/>
              <a:gd name="connsiteY56" fmla="*/ 1810910 h 3482342"/>
              <a:gd name="connsiteX57" fmla="*/ 7342915 w 12192000"/>
              <a:gd name="connsiteY57" fmla="*/ 1819827 h 3482342"/>
              <a:gd name="connsiteX58" fmla="*/ 7255191 w 12192000"/>
              <a:gd name="connsiteY58" fmla="*/ 1834354 h 3482342"/>
              <a:gd name="connsiteX59" fmla="*/ 7131205 w 12192000"/>
              <a:gd name="connsiteY59" fmla="*/ 1845557 h 3482342"/>
              <a:gd name="connsiteX60" fmla="*/ 6941837 w 12192000"/>
              <a:gd name="connsiteY60" fmla="*/ 1840640 h 3482342"/>
              <a:gd name="connsiteX61" fmla="*/ 6837145 w 12192000"/>
              <a:gd name="connsiteY61" fmla="*/ 1870724 h 3482342"/>
              <a:gd name="connsiteX62" fmla="*/ 6753991 w 12192000"/>
              <a:gd name="connsiteY62" fmla="*/ 1860969 h 3482342"/>
              <a:gd name="connsiteX63" fmla="*/ 6727754 w 12192000"/>
              <a:gd name="connsiteY63" fmla="*/ 1882372 h 3482342"/>
              <a:gd name="connsiteX64" fmla="*/ 6723371 w 12192000"/>
              <a:gd name="connsiteY64" fmla="*/ 1886494 h 3482342"/>
              <a:gd name="connsiteX65" fmla="*/ 6702779 w 12192000"/>
              <a:gd name="connsiteY65" fmla="*/ 1893601 h 3482342"/>
              <a:gd name="connsiteX66" fmla="*/ 6686657 w 12192000"/>
              <a:gd name="connsiteY66" fmla="*/ 1907344 h 3482342"/>
              <a:gd name="connsiteX67" fmla="*/ 6651330 w 12192000"/>
              <a:gd name="connsiteY67" fmla="*/ 1922921 h 3482342"/>
              <a:gd name="connsiteX68" fmla="*/ 6622958 w 12192000"/>
              <a:gd name="connsiteY68" fmla="*/ 1936255 h 3482342"/>
              <a:gd name="connsiteX69" fmla="*/ 6522602 w 12192000"/>
              <a:gd name="connsiteY69" fmla="*/ 1954133 h 3482342"/>
              <a:gd name="connsiteX70" fmla="*/ 6444344 w 12192000"/>
              <a:gd name="connsiteY70" fmla="*/ 1969663 h 3482342"/>
              <a:gd name="connsiteX71" fmla="*/ 6409626 w 12192000"/>
              <a:gd name="connsiteY71" fmla="*/ 1978846 h 3482342"/>
              <a:gd name="connsiteX72" fmla="*/ 6333446 w 12192000"/>
              <a:gd name="connsiteY72" fmla="*/ 1997163 h 3482342"/>
              <a:gd name="connsiteX73" fmla="*/ 6294933 w 12192000"/>
              <a:gd name="connsiteY73" fmla="*/ 2019412 h 3482342"/>
              <a:gd name="connsiteX74" fmla="*/ 6238719 w 12192000"/>
              <a:gd name="connsiteY74" fmla="*/ 2042547 h 3482342"/>
              <a:gd name="connsiteX75" fmla="*/ 6187205 w 12192000"/>
              <a:gd name="connsiteY75" fmla="*/ 2060048 h 3482342"/>
              <a:gd name="connsiteX76" fmla="*/ 6138780 w 12192000"/>
              <a:gd name="connsiteY76" fmla="*/ 2081918 h 3482342"/>
              <a:gd name="connsiteX77" fmla="*/ 6120125 w 12192000"/>
              <a:gd name="connsiteY77" fmla="*/ 2109475 h 3482342"/>
              <a:gd name="connsiteX78" fmla="*/ 6056576 w 12192000"/>
              <a:gd name="connsiteY78" fmla="*/ 2120066 h 3482342"/>
              <a:gd name="connsiteX79" fmla="*/ 5993794 w 12192000"/>
              <a:gd name="connsiteY79" fmla="*/ 2122569 h 3482342"/>
              <a:gd name="connsiteX80" fmla="*/ 5943601 w 12192000"/>
              <a:gd name="connsiteY80" fmla="*/ 2137719 h 3482342"/>
              <a:gd name="connsiteX81" fmla="*/ 5898141 w 12192000"/>
              <a:gd name="connsiteY81" fmla="*/ 2144806 h 3482342"/>
              <a:gd name="connsiteX82" fmla="*/ 5855337 w 12192000"/>
              <a:gd name="connsiteY82" fmla="*/ 2137719 h 3482342"/>
              <a:gd name="connsiteX83" fmla="*/ 5817682 w 12192000"/>
              <a:gd name="connsiteY83" fmla="*/ 2157358 h 3482342"/>
              <a:gd name="connsiteX84" fmla="*/ 5735300 w 12192000"/>
              <a:gd name="connsiteY84" fmla="*/ 2158902 h 3482342"/>
              <a:gd name="connsiteX85" fmla="*/ 5591469 w 12192000"/>
              <a:gd name="connsiteY85" fmla="*/ 2178389 h 3482342"/>
              <a:gd name="connsiteX86" fmla="*/ 5505818 w 12192000"/>
              <a:gd name="connsiteY86" fmla="*/ 2194207 h 3482342"/>
              <a:gd name="connsiteX87" fmla="*/ 5452860 w 12192000"/>
              <a:gd name="connsiteY87" fmla="*/ 2180085 h 3482342"/>
              <a:gd name="connsiteX88" fmla="*/ 5414282 w 12192000"/>
              <a:gd name="connsiteY88" fmla="*/ 2183070 h 3482342"/>
              <a:gd name="connsiteX89" fmla="*/ 5368369 w 12192000"/>
              <a:gd name="connsiteY89" fmla="*/ 2204272 h 3482342"/>
              <a:gd name="connsiteX90" fmla="*/ 5336354 w 12192000"/>
              <a:gd name="connsiteY90" fmla="*/ 2218920 h 3482342"/>
              <a:gd name="connsiteX91" fmla="*/ 5291263 w 12192000"/>
              <a:gd name="connsiteY91" fmla="*/ 2239182 h 3482342"/>
              <a:gd name="connsiteX92" fmla="*/ 5255152 w 12192000"/>
              <a:gd name="connsiteY92" fmla="*/ 2247164 h 3482342"/>
              <a:gd name="connsiteX93" fmla="*/ 5233796 w 12192000"/>
              <a:gd name="connsiteY93" fmla="*/ 2268260 h 3482342"/>
              <a:gd name="connsiteX94" fmla="*/ 5212786 w 12192000"/>
              <a:gd name="connsiteY94" fmla="*/ 2296592 h 3482342"/>
              <a:gd name="connsiteX95" fmla="*/ 5173523 w 12192000"/>
              <a:gd name="connsiteY95" fmla="*/ 2309057 h 3482342"/>
              <a:gd name="connsiteX96" fmla="*/ 5123830 w 12192000"/>
              <a:gd name="connsiteY96" fmla="*/ 2307070 h 3482342"/>
              <a:gd name="connsiteX97" fmla="*/ 5065426 w 12192000"/>
              <a:gd name="connsiteY97" fmla="*/ 2324076 h 3482342"/>
              <a:gd name="connsiteX98" fmla="*/ 4975908 w 12192000"/>
              <a:gd name="connsiteY98" fmla="*/ 2364128 h 3482342"/>
              <a:gd name="connsiteX99" fmla="*/ 4913723 w 12192000"/>
              <a:gd name="connsiteY99" fmla="*/ 2385265 h 3482342"/>
              <a:gd name="connsiteX100" fmla="*/ 4746485 w 12192000"/>
              <a:gd name="connsiteY100" fmla="*/ 2451769 h 3482342"/>
              <a:gd name="connsiteX101" fmla="*/ 4681588 w 12192000"/>
              <a:gd name="connsiteY101" fmla="*/ 2467494 h 3482342"/>
              <a:gd name="connsiteX102" fmla="*/ 1783655 w 12192000"/>
              <a:gd name="connsiteY102" fmla="*/ 3163860 h 3482342"/>
              <a:gd name="connsiteX103" fmla="*/ 1325955 w 12192000"/>
              <a:gd name="connsiteY103" fmla="*/ 3176692 h 3482342"/>
              <a:gd name="connsiteX104" fmla="*/ 1190384 w 12192000"/>
              <a:gd name="connsiteY104" fmla="*/ 3203504 h 3482342"/>
              <a:gd name="connsiteX105" fmla="*/ 1094537 w 12192000"/>
              <a:gd name="connsiteY105" fmla="*/ 3229469 h 3482342"/>
              <a:gd name="connsiteX106" fmla="*/ 779276 w 12192000"/>
              <a:gd name="connsiteY106" fmla="*/ 3327290 h 3482342"/>
              <a:gd name="connsiteX107" fmla="*/ 600378 w 12192000"/>
              <a:gd name="connsiteY107" fmla="*/ 3335250 h 3482342"/>
              <a:gd name="connsiteX108" fmla="*/ 493457 w 12192000"/>
              <a:gd name="connsiteY108" fmla="*/ 3365044 h 3482342"/>
              <a:gd name="connsiteX109" fmla="*/ 349402 w 12192000"/>
              <a:gd name="connsiteY109" fmla="*/ 3380897 h 3482342"/>
              <a:gd name="connsiteX110" fmla="*/ 192183 w 12192000"/>
              <a:gd name="connsiteY110" fmla="*/ 3460075 h 3482342"/>
              <a:gd name="connsiteX111" fmla="*/ 46713 w 12192000"/>
              <a:gd name="connsiteY111" fmla="*/ 3462986 h 3482342"/>
              <a:gd name="connsiteX112" fmla="*/ 2765 w 12192000"/>
              <a:gd name="connsiteY112" fmla="*/ 3480770 h 3482342"/>
              <a:gd name="connsiteX113" fmla="*/ 0 w 12192000"/>
              <a:gd name="connsiteY113" fmla="*/ 3482342 h 3482342"/>
              <a:gd name="connsiteX114" fmla="*/ 0 w 12192000"/>
              <a:gd name="connsiteY114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960443 w 12192000"/>
              <a:gd name="connsiteY21" fmla="*/ 1244502 h 3482342"/>
              <a:gd name="connsiteX22" fmla="*/ 10850998 w 12192000"/>
              <a:gd name="connsiteY22" fmla="*/ 1269215 h 3482342"/>
              <a:gd name="connsiteX23" fmla="*/ 10815658 w 12192000"/>
              <a:gd name="connsiteY23" fmla="*/ 1287849 h 3482342"/>
              <a:gd name="connsiteX24" fmla="*/ 10679906 w 12192000"/>
              <a:gd name="connsiteY24" fmla="*/ 1324988 h 3482342"/>
              <a:gd name="connsiteX25" fmla="*/ 10636304 w 12192000"/>
              <a:gd name="connsiteY25" fmla="*/ 1317928 h 3482342"/>
              <a:gd name="connsiteX26" fmla="*/ 10603863 w 12192000"/>
              <a:gd name="connsiteY26" fmla="*/ 1346886 h 3482342"/>
              <a:gd name="connsiteX27" fmla="*/ 10573203 w 12192000"/>
              <a:gd name="connsiteY27" fmla="*/ 1351996 h 3482342"/>
              <a:gd name="connsiteX28" fmla="*/ 10513263 w 12192000"/>
              <a:gd name="connsiteY28" fmla="*/ 1350756 h 3482342"/>
              <a:gd name="connsiteX29" fmla="*/ 10464012 w 12192000"/>
              <a:gd name="connsiteY29" fmla="*/ 1391778 h 3482342"/>
              <a:gd name="connsiteX30" fmla="*/ 10405409 w 12192000"/>
              <a:gd name="connsiteY30" fmla="*/ 1422789 h 3482342"/>
              <a:gd name="connsiteX31" fmla="*/ 10370530 w 12192000"/>
              <a:gd name="connsiteY31" fmla="*/ 1441596 h 3482342"/>
              <a:gd name="connsiteX32" fmla="*/ 10264922 w 12192000"/>
              <a:gd name="connsiteY32" fmla="*/ 1472107 h 3482342"/>
              <a:gd name="connsiteX33" fmla="*/ 10058690 w 12192000"/>
              <a:gd name="connsiteY33" fmla="*/ 1474888 h 3482342"/>
              <a:gd name="connsiteX34" fmla="*/ 10004424 w 12192000"/>
              <a:gd name="connsiteY34" fmla="*/ 1489801 h 3482342"/>
              <a:gd name="connsiteX35" fmla="*/ 9999951 w 12192000"/>
              <a:gd name="connsiteY35" fmla="*/ 1499127 h 3482342"/>
              <a:gd name="connsiteX36" fmla="*/ 9845462 w 12192000"/>
              <a:gd name="connsiteY36" fmla="*/ 1548192 h 3482342"/>
              <a:gd name="connsiteX37" fmla="*/ 9736156 w 12192000"/>
              <a:gd name="connsiteY37" fmla="*/ 1581928 h 3482342"/>
              <a:gd name="connsiteX38" fmla="*/ 9693355 w 12192000"/>
              <a:gd name="connsiteY38" fmla="*/ 1602632 h 3482342"/>
              <a:gd name="connsiteX39" fmla="*/ 9664242 w 12192000"/>
              <a:gd name="connsiteY39" fmla="*/ 1622075 h 3482342"/>
              <a:gd name="connsiteX40" fmla="*/ 9579195 w 12192000"/>
              <a:gd name="connsiteY40" fmla="*/ 1648017 h 3482342"/>
              <a:gd name="connsiteX41" fmla="*/ 9433652 w 12192000"/>
              <a:gd name="connsiteY41" fmla="*/ 1681174 h 3482342"/>
              <a:gd name="connsiteX42" fmla="*/ 9403775 w 12192000"/>
              <a:gd name="connsiteY42" fmla="*/ 1690403 h 3482342"/>
              <a:gd name="connsiteX43" fmla="*/ 9382503 w 12192000"/>
              <a:gd name="connsiteY43" fmla="*/ 1706957 h 3482342"/>
              <a:gd name="connsiteX44" fmla="*/ 9381410 w 12192000"/>
              <a:gd name="connsiteY44" fmla="*/ 1718312 h 3482342"/>
              <a:gd name="connsiteX45" fmla="*/ 9365685 w 12192000"/>
              <a:gd name="connsiteY45" fmla="*/ 1724772 h 3482342"/>
              <a:gd name="connsiteX46" fmla="*/ 9278020 w 12192000"/>
              <a:gd name="connsiteY46" fmla="*/ 1741161 h 3482342"/>
              <a:gd name="connsiteX47" fmla="*/ 9217145 w 12192000"/>
              <a:gd name="connsiteY47" fmla="*/ 1771195 h 3482342"/>
              <a:gd name="connsiteX48" fmla="*/ 8955875 w 12192000"/>
              <a:gd name="connsiteY48" fmla="*/ 1796806 h 3482342"/>
              <a:gd name="connsiteX49" fmla="*/ 8648415 w 12192000"/>
              <a:gd name="connsiteY49" fmla="*/ 1878623 h 3482342"/>
              <a:gd name="connsiteX50" fmla="*/ 8495949 w 12192000"/>
              <a:gd name="connsiteY50" fmla="*/ 1902425 h 3482342"/>
              <a:gd name="connsiteX51" fmla="*/ 8236214 w 12192000"/>
              <a:gd name="connsiteY51" fmla="*/ 1909725 h 3482342"/>
              <a:gd name="connsiteX52" fmla="*/ 8132104 w 12192000"/>
              <a:gd name="connsiteY52" fmla="*/ 1895727 h 3482342"/>
              <a:gd name="connsiteX53" fmla="*/ 7918078 w 12192000"/>
              <a:gd name="connsiteY53" fmla="*/ 1862668 h 3482342"/>
              <a:gd name="connsiteX54" fmla="*/ 7817899 w 12192000"/>
              <a:gd name="connsiteY54" fmla="*/ 1862176 h 3482342"/>
              <a:gd name="connsiteX55" fmla="*/ 7768994 w 12192000"/>
              <a:gd name="connsiteY55" fmla="*/ 1855721 h 3482342"/>
              <a:gd name="connsiteX56" fmla="*/ 7618027 w 12192000"/>
              <a:gd name="connsiteY56" fmla="*/ 1830959 h 3482342"/>
              <a:gd name="connsiteX57" fmla="*/ 7449425 w 12192000"/>
              <a:gd name="connsiteY57" fmla="*/ 1810910 h 3482342"/>
              <a:gd name="connsiteX58" fmla="*/ 7342915 w 12192000"/>
              <a:gd name="connsiteY58" fmla="*/ 1819827 h 3482342"/>
              <a:gd name="connsiteX59" fmla="*/ 7255191 w 12192000"/>
              <a:gd name="connsiteY59" fmla="*/ 1834354 h 3482342"/>
              <a:gd name="connsiteX60" fmla="*/ 7131205 w 12192000"/>
              <a:gd name="connsiteY60" fmla="*/ 1845557 h 3482342"/>
              <a:gd name="connsiteX61" fmla="*/ 6941837 w 12192000"/>
              <a:gd name="connsiteY61" fmla="*/ 1840640 h 3482342"/>
              <a:gd name="connsiteX62" fmla="*/ 6837145 w 12192000"/>
              <a:gd name="connsiteY62" fmla="*/ 1870724 h 3482342"/>
              <a:gd name="connsiteX63" fmla="*/ 6753991 w 12192000"/>
              <a:gd name="connsiteY63" fmla="*/ 1860969 h 3482342"/>
              <a:gd name="connsiteX64" fmla="*/ 6727754 w 12192000"/>
              <a:gd name="connsiteY64" fmla="*/ 1882372 h 3482342"/>
              <a:gd name="connsiteX65" fmla="*/ 6723371 w 12192000"/>
              <a:gd name="connsiteY65" fmla="*/ 1886494 h 3482342"/>
              <a:gd name="connsiteX66" fmla="*/ 6702779 w 12192000"/>
              <a:gd name="connsiteY66" fmla="*/ 1893601 h 3482342"/>
              <a:gd name="connsiteX67" fmla="*/ 6686657 w 12192000"/>
              <a:gd name="connsiteY67" fmla="*/ 1907344 h 3482342"/>
              <a:gd name="connsiteX68" fmla="*/ 6651330 w 12192000"/>
              <a:gd name="connsiteY68" fmla="*/ 1922921 h 3482342"/>
              <a:gd name="connsiteX69" fmla="*/ 6622958 w 12192000"/>
              <a:gd name="connsiteY69" fmla="*/ 1936255 h 3482342"/>
              <a:gd name="connsiteX70" fmla="*/ 6522602 w 12192000"/>
              <a:gd name="connsiteY70" fmla="*/ 1954133 h 3482342"/>
              <a:gd name="connsiteX71" fmla="*/ 6444344 w 12192000"/>
              <a:gd name="connsiteY71" fmla="*/ 1969663 h 3482342"/>
              <a:gd name="connsiteX72" fmla="*/ 6409626 w 12192000"/>
              <a:gd name="connsiteY72" fmla="*/ 1978846 h 3482342"/>
              <a:gd name="connsiteX73" fmla="*/ 6333446 w 12192000"/>
              <a:gd name="connsiteY73" fmla="*/ 1997163 h 3482342"/>
              <a:gd name="connsiteX74" fmla="*/ 6294933 w 12192000"/>
              <a:gd name="connsiteY74" fmla="*/ 2019412 h 3482342"/>
              <a:gd name="connsiteX75" fmla="*/ 6238719 w 12192000"/>
              <a:gd name="connsiteY75" fmla="*/ 2042547 h 3482342"/>
              <a:gd name="connsiteX76" fmla="*/ 6187205 w 12192000"/>
              <a:gd name="connsiteY76" fmla="*/ 2060048 h 3482342"/>
              <a:gd name="connsiteX77" fmla="*/ 6138780 w 12192000"/>
              <a:gd name="connsiteY77" fmla="*/ 2081918 h 3482342"/>
              <a:gd name="connsiteX78" fmla="*/ 6120125 w 12192000"/>
              <a:gd name="connsiteY78" fmla="*/ 2109475 h 3482342"/>
              <a:gd name="connsiteX79" fmla="*/ 6056576 w 12192000"/>
              <a:gd name="connsiteY79" fmla="*/ 2120066 h 3482342"/>
              <a:gd name="connsiteX80" fmla="*/ 5993794 w 12192000"/>
              <a:gd name="connsiteY80" fmla="*/ 2122569 h 3482342"/>
              <a:gd name="connsiteX81" fmla="*/ 5943601 w 12192000"/>
              <a:gd name="connsiteY81" fmla="*/ 2137719 h 3482342"/>
              <a:gd name="connsiteX82" fmla="*/ 5898141 w 12192000"/>
              <a:gd name="connsiteY82" fmla="*/ 2144806 h 3482342"/>
              <a:gd name="connsiteX83" fmla="*/ 5855337 w 12192000"/>
              <a:gd name="connsiteY83" fmla="*/ 2137719 h 3482342"/>
              <a:gd name="connsiteX84" fmla="*/ 5817682 w 12192000"/>
              <a:gd name="connsiteY84" fmla="*/ 2157358 h 3482342"/>
              <a:gd name="connsiteX85" fmla="*/ 5735300 w 12192000"/>
              <a:gd name="connsiteY85" fmla="*/ 2158902 h 3482342"/>
              <a:gd name="connsiteX86" fmla="*/ 5591469 w 12192000"/>
              <a:gd name="connsiteY86" fmla="*/ 2178389 h 3482342"/>
              <a:gd name="connsiteX87" fmla="*/ 5505818 w 12192000"/>
              <a:gd name="connsiteY87" fmla="*/ 2194207 h 3482342"/>
              <a:gd name="connsiteX88" fmla="*/ 5452860 w 12192000"/>
              <a:gd name="connsiteY88" fmla="*/ 2180085 h 3482342"/>
              <a:gd name="connsiteX89" fmla="*/ 5414282 w 12192000"/>
              <a:gd name="connsiteY89" fmla="*/ 2183070 h 3482342"/>
              <a:gd name="connsiteX90" fmla="*/ 5368369 w 12192000"/>
              <a:gd name="connsiteY90" fmla="*/ 2204272 h 3482342"/>
              <a:gd name="connsiteX91" fmla="*/ 5336354 w 12192000"/>
              <a:gd name="connsiteY91" fmla="*/ 2218920 h 3482342"/>
              <a:gd name="connsiteX92" fmla="*/ 5291263 w 12192000"/>
              <a:gd name="connsiteY92" fmla="*/ 2239182 h 3482342"/>
              <a:gd name="connsiteX93" fmla="*/ 5255152 w 12192000"/>
              <a:gd name="connsiteY93" fmla="*/ 2247164 h 3482342"/>
              <a:gd name="connsiteX94" fmla="*/ 5233796 w 12192000"/>
              <a:gd name="connsiteY94" fmla="*/ 2268260 h 3482342"/>
              <a:gd name="connsiteX95" fmla="*/ 5212786 w 12192000"/>
              <a:gd name="connsiteY95" fmla="*/ 2296592 h 3482342"/>
              <a:gd name="connsiteX96" fmla="*/ 5173523 w 12192000"/>
              <a:gd name="connsiteY96" fmla="*/ 2309057 h 3482342"/>
              <a:gd name="connsiteX97" fmla="*/ 5123830 w 12192000"/>
              <a:gd name="connsiteY97" fmla="*/ 2307070 h 3482342"/>
              <a:gd name="connsiteX98" fmla="*/ 5065426 w 12192000"/>
              <a:gd name="connsiteY98" fmla="*/ 2324076 h 3482342"/>
              <a:gd name="connsiteX99" fmla="*/ 4975908 w 12192000"/>
              <a:gd name="connsiteY99" fmla="*/ 2364128 h 3482342"/>
              <a:gd name="connsiteX100" fmla="*/ 4913723 w 12192000"/>
              <a:gd name="connsiteY100" fmla="*/ 2385265 h 3482342"/>
              <a:gd name="connsiteX101" fmla="*/ 4746485 w 12192000"/>
              <a:gd name="connsiteY101" fmla="*/ 2451769 h 3482342"/>
              <a:gd name="connsiteX102" fmla="*/ 4681588 w 12192000"/>
              <a:gd name="connsiteY102" fmla="*/ 2467494 h 3482342"/>
              <a:gd name="connsiteX103" fmla="*/ 1783655 w 12192000"/>
              <a:gd name="connsiteY103" fmla="*/ 3163860 h 3482342"/>
              <a:gd name="connsiteX104" fmla="*/ 1325955 w 12192000"/>
              <a:gd name="connsiteY104" fmla="*/ 3176692 h 3482342"/>
              <a:gd name="connsiteX105" fmla="*/ 1190384 w 12192000"/>
              <a:gd name="connsiteY105" fmla="*/ 3203504 h 3482342"/>
              <a:gd name="connsiteX106" fmla="*/ 1094537 w 12192000"/>
              <a:gd name="connsiteY106" fmla="*/ 3229469 h 3482342"/>
              <a:gd name="connsiteX107" fmla="*/ 779276 w 12192000"/>
              <a:gd name="connsiteY107" fmla="*/ 3327290 h 3482342"/>
              <a:gd name="connsiteX108" fmla="*/ 600378 w 12192000"/>
              <a:gd name="connsiteY108" fmla="*/ 3335250 h 3482342"/>
              <a:gd name="connsiteX109" fmla="*/ 493457 w 12192000"/>
              <a:gd name="connsiteY109" fmla="*/ 3365044 h 3482342"/>
              <a:gd name="connsiteX110" fmla="*/ 349402 w 12192000"/>
              <a:gd name="connsiteY110" fmla="*/ 3380897 h 3482342"/>
              <a:gd name="connsiteX111" fmla="*/ 192183 w 12192000"/>
              <a:gd name="connsiteY111" fmla="*/ 3460075 h 3482342"/>
              <a:gd name="connsiteX112" fmla="*/ 46713 w 12192000"/>
              <a:gd name="connsiteY112" fmla="*/ 3462986 h 3482342"/>
              <a:gd name="connsiteX113" fmla="*/ 2765 w 12192000"/>
              <a:gd name="connsiteY113" fmla="*/ 3480770 h 3482342"/>
              <a:gd name="connsiteX114" fmla="*/ 0 w 12192000"/>
              <a:gd name="connsiteY114" fmla="*/ 3482342 h 3482342"/>
              <a:gd name="connsiteX115" fmla="*/ 0 w 12192000"/>
              <a:gd name="connsiteY115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960443 w 12192000"/>
              <a:gd name="connsiteY21" fmla="*/ 1244502 h 3482342"/>
              <a:gd name="connsiteX22" fmla="*/ 10850998 w 12192000"/>
              <a:gd name="connsiteY22" fmla="*/ 1269215 h 3482342"/>
              <a:gd name="connsiteX23" fmla="*/ 10815658 w 12192000"/>
              <a:gd name="connsiteY23" fmla="*/ 1287849 h 3482342"/>
              <a:gd name="connsiteX24" fmla="*/ 10679906 w 12192000"/>
              <a:gd name="connsiteY24" fmla="*/ 1324988 h 3482342"/>
              <a:gd name="connsiteX25" fmla="*/ 10636304 w 12192000"/>
              <a:gd name="connsiteY25" fmla="*/ 1317928 h 3482342"/>
              <a:gd name="connsiteX26" fmla="*/ 10603863 w 12192000"/>
              <a:gd name="connsiteY26" fmla="*/ 1346886 h 3482342"/>
              <a:gd name="connsiteX27" fmla="*/ 10573203 w 12192000"/>
              <a:gd name="connsiteY27" fmla="*/ 1351996 h 3482342"/>
              <a:gd name="connsiteX28" fmla="*/ 10513263 w 12192000"/>
              <a:gd name="connsiteY28" fmla="*/ 1350756 h 3482342"/>
              <a:gd name="connsiteX29" fmla="*/ 10464012 w 12192000"/>
              <a:gd name="connsiteY29" fmla="*/ 1391778 h 3482342"/>
              <a:gd name="connsiteX30" fmla="*/ 10405409 w 12192000"/>
              <a:gd name="connsiteY30" fmla="*/ 1422789 h 3482342"/>
              <a:gd name="connsiteX31" fmla="*/ 10370530 w 12192000"/>
              <a:gd name="connsiteY31" fmla="*/ 1441596 h 3482342"/>
              <a:gd name="connsiteX32" fmla="*/ 10314361 w 12192000"/>
              <a:gd name="connsiteY32" fmla="*/ 1466924 h 3482342"/>
              <a:gd name="connsiteX33" fmla="*/ 10264922 w 12192000"/>
              <a:gd name="connsiteY33" fmla="*/ 1472107 h 3482342"/>
              <a:gd name="connsiteX34" fmla="*/ 10058690 w 12192000"/>
              <a:gd name="connsiteY34" fmla="*/ 1474888 h 3482342"/>
              <a:gd name="connsiteX35" fmla="*/ 10004424 w 12192000"/>
              <a:gd name="connsiteY35" fmla="*/ 1489801 h 3482342"/>
              <a:gd name="connsiteX36" fmla="*/ 9999951 w 12192000"/>
              <a:gd name="connsiteY36" fmla="*/ 1499127 h 3482342"/>
              <a:gd name="connsiteX37" fmla="*/ 9845462 w 12192000"/>
              <a:gd name="connsiteY37" fmla="*/ 1548192 h 3482342"/>
              <a:gd name="connsiteX38" fmla="*/ 9736156 w 12192000"/>
              <a:gd name="connsiteY38" fmla="*/ 1581928 h 3482342"/>
              <a:gd name="connsiteX39" fmla="*/ 9693355 w 12192000"/>
              <a:gd name="connsiteY39" fmla="*/ 1602632 h 3482342"/>
              <a:gd name="connsiteX40" fmla="*/ 9664242 w 12192000"/>
              <a:gd name="connsiteY40" fmla="*/ 1622075 h 3482342"/>
              <a:gd name="connsiteX41" fmla="*/ 9579195 w 12192000"/>
              <a:gd name="connsiteY41" fmla="*/ 1648017 h 3482342"/>
              <a:gd name="connsiteX42" fmla="*/ 9433652 w 12192000"/>
              <a:gd name="connsiteY42" fmla="*/ 1681174 h 3482342"/>
              <a:gd name="connsiteX43" fmla="*/ 9403775 w 12192000"/>
              <a:gd name="connsiteY43" fmla="*/ 1690403 h 3482342"/>
              <a:gd name="connsiteX44" fmla="*/ 9382503 w 12192000"/>
              <a:gd name="connsiteY44" fmla="*/ 1706957 h 3482342"/>
              <a:gd name="connsiteX45" fmla="*/ 9381410 w 12192000"/>
              <a:gd name="connsiteY45" fmla="*/ 1718312 h 3482342"/>
              <a:gd name="connsiteX46" fmla="*/ 9365685 w 12192000"/>
              <a:gd name="connsiteY46" fmla="*/ 1724772 h 3482342"/>
              <a:gd name="connsiteX47" fmla="*/ 9278020 w 12192000"/>
              <a:gd name="connsiteY47" fmla="*/ 1741161 h 3482342"/>
              <a:gd name="connsiteX48" fmla="*/ 9217145 w 12192000"/>
              <a:gd name="connsiteY48" fmla="*/ 1771195 h 3482342"/>
              <a:gd name="connsiteX49" fmla="*/ 8955875 w 12192000"/>
              <a:gd name="connsiteY49" fmla="*/ 1796806 h 3482342"/>
              <a:gd name="connsiteX50" fmla="*/ 8648415 w 12192000"/>
              <a:gd name="connsiteY50" fmla="*/ 1878623 h 3482342"/>
              <a:gd name="connsiteX51" fmla="*/ 8495949 w 12192000"/>
              <a:gd name="connsiteY51" fmla="*/ 1902425 h 3482342"/>
              <a:gd name="connsiteX52" fmla="*/ 8236214 w 12192000"/>
              <a:gd name="connsiteY52" fmla="*/ 1909725 h 3482342"/>
              <a:gd name="connsiteX53" fmla="*/ 8132104 w 12192000"/>
              <a:gd name="connsiteY53" fmla="*/ 1895727 h 3482342"/>
              <a:gd name="connsiteX54" fmla="*/ 7918078 w 12192000"/>
              <a:gd name="connsiteY54" fmla="*/ 1862668 h 3482342"/>
              <a:gd name="connsiteX55" fmla="*/ 7817899 w 12192000"/>
              <a:gd name="connsiteY55" fmla="*/ 1862176 h 3482342"/>
              <a:gd name="connsiteX56" fmla="*/ 7768994 w 12192000"/>
              <a:gd name="connsiteY56" fmla="*/ 1855721 h 3482342"/>
              <a:gd name="connsiteX57" fmla="*/ 7618027 w 12192000"/>
              <a:gd name="connsiteY57" fmla="*/ 1830959 h 3482342"/>
              <a:gd name="connsiteX58" fmla="*/ 7449425 w 12192000"/>
              <a:gd name="connsiteY58" fmla="*/ 1810910 h 3482342"/>
              <a:gd name="connsiteX59" fmla="*/ 7342915 w 12192000"/>
              <a:gd name="connsiteY59" fmla="*/ 1819827 h 3482342"/>
              <a:gd name="connsiteX60" fmla="*/ 7255191 w 12192000"/>
              <a:gd name="connsiteY60" fmla="*/ 1834354 h 3482342"/>
              <a:gd name="connsiteX61" fmla="*/ 7131205 w 12192000"/>
              <a:gd name="connsiteY61" fmla="*/ 1845557 h 3482342"/>
              <a:gd name="connsiteX62" fmla="*/ 6941837 w 12192000"/>
              <a:gd name="connsiteY62" fmla="*/ 1840640 h 3482342"/>
              <a:gd name="connsiteX63" fmla="*/ 6837145 w 12192000"/>
              <a:gd name="connsiteY63" fmla="*/ 1870724 h 3482342"/>
              <a:gd name="connsiteX64" fmla="*/ 6753991 w 12192000"/>
              <a:gd name="connsiteY64" fmla="*/ 1860969 h 3482342"/>
              <a:gd name="connsiteX65" fmla="*/ 6727754 w 12192000"/>
              <a:gd name="connsiteY65" fmla="*/ 1882372 h 3482342"/>
              <a:gd name="connsiteX66" fmla="*/ 6723371 w 12192000"/>
              <a:gd name="connsiteY66" fmla="*/ 1886494 h 3482342"/>
              <a:gd name="connsiteX67" fmla="*/ 6702779 w 12192000"/>
              <a:gd name="connsiteY67" fmla="*/ 1893601 h 3482342"/>
              <a:gd name="connsiteX68" fmla="*/ 6686657 w 12192000"/>
              <a:gd name="connsiteY68" fmla="*/ 1907344 h 3482342"/>
              <a:gd name="connsiteX69" fmla="*/ 6651330 w 12192000"/>
              <a:gd name="connsiteY69" fmla="*/ 1922921 h 3482342"/>
              <a:gd name="connsiteX70" fmla="*/ 6622958 w 12192000"/>
              <a:gd name="connsiteY70" fmla="*/ 1936255 h 3482342"/>
              <a:gd name="connsiteX71" fmla="*/ 6522602 w 12192000"/>
              <a:gd name="connsiteY71" fmla="*/ 1954133 h 3482342"/>
              <a:gd name="connsiteX72" fmla="*/ 6444344 w 12192000"/>
              <a:gd name="connsiteY72" fmla="*/ 1969663 h 3482342"/>
              <a:gd name="connsiteX73" fmla="*/ 6409626 w 12192000"/>
              <a:gd name="connsiteY73" fmla="*/ 1978846 h 3482342"/>
              <a:gd name="connsiteX74" fmla="*/ 6333446 w 12192000"/>
              <a:gd name="connsiteY74" fmla="*/ 1997163 h 3482342"/>
              <a:gd name="connsiteX75" fmla="*/ 6294933 w 12192000"/>
              <a:gd name="connsiteY75" fmla="*/ 2019412 h 3482342"/>
              <a:gd name="connsiteX76" fmla="*/ 6238719 w 12192000"/>
              <a:gd name="connsiteY76" fmla="*/ 2042547 h 3482342"/>
              <a:gd name="connsiteX77" fmla="*/ 6187205 w 12192000"/>
              <a:gd name="connsiteY77" fmla="*/ 2060048 h 3482342"/>
              <a:gd name="connsiteX78" fmla="*/ 6138780 w 12192000"/>
              <a:gd name="connsiteY78" fmla="*/ 2081918 h 3482342"/>
              <a:gd name="connsiteX79" fmla="*/ 6120125 w 12192000"/>
              <a:gd name="connsiteY79" fmla="*/ 2109475 h 3482342"/>
              <a:gd name="connsiteX80" fmla="*/ 6056576 w 12192000"/>
              <a:gd name="connsiteY80" fmla="*/ 2120066 h 3482342"/>
              <a:gd name="connsiteX81" fmla="*/ 5993794 w 12192000"/>
              <a:gd name="connsiteY81" fmla="*/ 2122569 h 3482342"/>
              <a:gd name="connsiteX82" fmla="*/ 5943601 w 12192000"/>
              <a:gd name="connsiteY82" fmla="*/ 2137719 h 3482342"/>
              <a:gd name="connsiteX83" fmla="*/ 5898141 w 12192000"/>
              <a:gd name="connsiteY83" fmla="*/ 2144806 h 3482342"/>
              <a:gd name="connsiteX84" fmla="*/ 5855337 w 12192000"/>
              <a:gd name="connsiteY84" fmla="*/ 2137719 h 3482342"/>
              <a:gd name="connsiteX85" fmla="*/ 5817682 w 12192000"/>
              <a:gd name="connsiteY85" fmla="*/ 2157358 h 3482342"/>
              <a:gd name="connsiteX86" fmla="*/ 5735300 w 12192000"/>
              <a:gd name="connsiteY86" fmla="*/ 2158902 h 3482342"/>
              <a:gd name="connsiteX87" fmla="*/ 5591469 w 12192000"/>
              <a:gd name="connsiteY87" fmla="*/ 2178389 h 3482342"/>
              <a:gd name="connsiteX88" fmla="*/ 5505818 w 12192000"/>
              <a:gd name="connsiteY88" fmla="*/ 2194207 h 3482342"/>
              <a:gd name="connsiteX89" fmla="*/ 5452860 w 12192000"/>
              <a:gd name="connsiteY89" fmla="*/ 2180085 h 3482342"/>
              <a:gd name="connsiteX90" fmla="*/ 5414282 w 12192000"/>
              <a:gd name="connsiteY90" fmla="*/ 2183070 h 3482342"/>
              <a:gd name="connsiteX91" fmla="*/ 5368369 w 12192000"/>
              <a:gd name="connsiteY91" fmla="*/ 2204272 h 3482342"/>
              <a:gd name="connsiteX92" fmla="*/ 5336354 w 12192000"/>
              <a:gd name="connsiteY92" fmla="*/ 2218920 h 3482342"/>
              <a:gd name="connsiteX93" fmla="*/ 5291263 w 12192000"/>
              <a:gd name="connsiteY93" fmla="*/ 2239182 h 3482342"/>
              <a:gd name="connsiteX94" fmla="*/ 5255152 w 12192000"/>
              <a:gd name="connsiteY94" fmla="*/ 2247164 h 3482342"/>
              <a:gd name="connsiteX95" fmla="*/ 5233796 w 12192000"/>
              <a:gd name="connsiteY95" fmla="*/ 2268260 h 3482342"/>
              <a:gd name="connsiteX96" fmla="*/ 5212786 w 12192000"/>
              <a:gd name="connsiteY96" fmla="*/ 2296592 h 3482342"/>
              <a:gd name="connsiteX97" fmla="*/ 5173523 w 12192000"/>
              <a:gd name="connsiteY97" fmla="*/ 2309057 h 3482342"/>
              <a:gd name="connsiteX98" fmla="*/ 5123830 w 12192000"/>
              <a:gd name="connsiteY98" fmla="*/ 2307070 h 3482342"/>
              <a:gd name="connsiteX99" fmla="*/ 5065426 w 12192000"/>
              <a:gd name="connsiteY99" fmla="*/ 2324076 h 3482342"/>
              <a:gd name="connsiteX100" fmla="*/ 4975908 w 12192000"/>
              <a:gd name="connsiteY100" fmla="*/ 2364128 h 3482342"/>
              <a:gd name="connsiteX101" fmla="*/ 4913723 w 12192000"/>
              <a:gd name="connsiteY101" fmla="*/ 2385265 h 3482342"/>
              <a:gd name="connsiteX102" fmla="*/ 4746485 w 12192000"/>
              <a:gd name="connsiteY102" fmla="*/ 2451769 h 3482342"/>
              <a:gd name="connsiteX103" fmla="*/ 4681588 w 12192000"/>
              <a:gd name="connsiteY103" fmla="*/ 2467494 h 3482342"/>
              <a:gd name="connsiteX104" fmla="*/ 1783655 w 12192000"/>
              <a:gd name="connsiteY104" fmla="*/ 3163860 h 3482342"/>
              <a:gd name="connsiteX105" fmla="*/ 1325955 w 12192000"/>
              <a:gd name="connsiteY105" fmla="*/ 3176692 h 3482342"/>
              <a:gd name="connsiteX106" fmla="*/ 1190384 w 12192000"/>
              <a:gd name="connsiteY106" fmla="*/ 3203504 h 3482342"/>
              <a:gd name="connsiteX107" fmla="*/ 1094537 w 12192000"/>
              <a:gd name="connsiteY107" fmla="*/ 3229469 h 3482342"/>
              <a:gd name="connsiteX108" fmla="*/ 779276 w 12192000"/>
              <a:gd name="connsiteY108" fmla="*/ 3327290 h 3482342"/>
              <a:gd name="connsiteX109" fmla="*/ 600378 w 12192000"/>
              <a:gd name="connsiteY109" fmla="*/ 3335250 h 3482342"/>
              <a:gd name="connsiteX110" fmla="*/ 493457 w 12192000"/>
              <a:gd name="connsiteY110" fmla="*/ 3365044 h 3482342"/>
              <a:gd name="connsiteX111" fmla="*/ 349402 w 12192000"/>
              <a:gd name="connsiteY111" fmla="*/ 3380897 h 3482342"/>
              <a:gd name="connsiteX112" fmla="*/ 192183 w 12192000"/>
              <a:gd name="connsiteY112" fmla="*/ 3460075 h 3482342"/>
              <a:gd name="connsiteX113" fmla="*/ 46713 w 12192000"/>
              <a:gd name="connsiteY113" fmla="*/ 3462986 h 3482342"/>
              <a:gd name="connsiteX114" fmla="*/ 2765 w 12192000"/>
              <a:gd name="connsiteY114" fmla="*/ 3480770 h 3482342"/>
              <a:gd name="connsiteX115" fmla="*/ 0 w 12192000"/>
              <a:gd name="connsiteY115" fmla="*/ 3482342 h 3482342"/>
              <a:gd name="connsiteX116" fmla="*/ 0 w 12192000"/>
              <a:gd name="connsiteY116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960443 w 12192000"/>
              <a:gd name="connsiteY21" fmla="*/ 1244502 h 3482342"/>
              <a:gd name="connsiteX22" fmla="*/ 10850998 w 12192000"/>
              <a:gd name="connsiteY22" fmla="*/ 1269215 h 3482342"/>
              <a:gd name="connsiteX23" fmla="*/ 10815658 w 12192000"/>
              <a:gd name="connsiteY23" fmla="*/ 1287849 h 3482342"/>
              <a:gd name="connsiteX24" fmla="*/ 10679906 w 12192000"/>
              <a:gd name="connsiteY24" fmla="*/ 1324988 h 3482342"/>
              <a:gd name="connsiteX25" fmla="*/ 10636304 w 12192000"/>
              <a:gd name="connsiteY25" fmla="*/ 1317928 h 3482342"/>
              <a:gd name="connsiteX26" fmla="*/ 10603863 w 12192000"/>
              <a:gd name="connsiteY26" fmla="*/ 1346886 h 3482342"/>
              <a:gd name="connsiteX27" fmla="*/ 10573203 w 12192000"/>
              <a:gd name="connsiteY27" fmla="*/ 1351996 h 3482342"/>
              <a:gd name="connsiteX28" fmla="*/ 10513263 w 12192000"/>
              <a:gd name="connsiteY28" fmla="*/ 1350756 h 3482342"/>
              <a:gd name="connsiteX29" fmla="*/ 10464012 w 12192000"/>
              <a:gd name="connsiteY29" fmla="*/ 1391778 h 3482342"/>
              <a:gd name="connsiteX30" fmla="*/ 10405409 w 12192000"/>
              <a:gd name="connsiteY30" fmla="*/ 1422789 h 3482342"/>
              <a:gd name="connsiteX31" fmla="*/ 10370530 w 12192000"/>
              <a:gd name="connsiteY31" fmla="*/ 1441596 h 3482342"/>
              <a:gd name="connsiteX32" fmla="*/ 10314361 w 12192000"/>
              <a:gd name="connsiteY32" fmla="*/ 1466924 h 3482342"/>
              <a:gd name="connsiteX33" fmla="*/ 10264922 w 12192000"/>
              <a:gd name="connsiteY33" fmla="*/ 1472107 h 3482342"/>
              <a:gd name="connsiteX34" fmla="*/ 10226099 w 12192000"/>
              <a:gd name="connsiteY34" fmla="*/ 1463393 h 3482342"/>
              <a:gd name="connsiteX35" fmla="*/ 10058690 w 12192000"/>
              <a:gd name="connsiteY35" fmla="*/ 1474888 h 3482342"/>
              <a:gd name="connsiteX36" fmla="*/ 10004424 w 12192000"/>
              <a:gd name="connsiteY36" fmla="*/ 1489801 h 3482342"/>
              <a:gd name="connsiteX37" fmla="*/ 9999951 w 12192000"/>
              <a:gd name="connsiteY37" fmla="*/ 1499127 h 3482342"/>
              <a:gd name="connsiteX38" fmla="*/ 9845462 w 12192000"/>
              <a:gd name="connsiteY38" fmla="*/ 1548192 h 3482342"/>
              <a:gd name="connsiteX39" fmla="*/ 9736156 w 12192000"/>
              <a:gd name="connsiteY39" fmla="*/ 1581928 h 3482342"/>
              <a:gd name="connsiteX40" fmla="*/ 9693355 w 12192000"/>
              <a:gd name="connsiteY40" fmla="*/ 1602632 h 3482342"/>
              <a:gd name="connsiteX41" fmla="*/ 9664242 w 12192000"/>
              <a:gd name="connsiteY41" fmla="*/ 1622075 h 3482342"/>
              <a:gd name="connsiteX42" fmla="*/ 9579195 w 12192000"/>
              <a:gd name="connsiteY42" fmla="*/ 1648017 h 3482342"/>
              <a:gd name="connsiteX43" fmla="*/ 9433652 w 12192000"/>
              <a:gd name="connsiteY43" fmla="*/ 1681174 h 3482342"/>
              <a:gd name="connsiteX44" fmla="*/ 9403775 w 12192000"/>
              <a:gd name="connsiteY44" fmla="*/ 1690403 h 3482342"/>
              <a:gd name="connsiteX45" fmla="*/ 9382503 w 12192000"/>
              <a:gd name="connsiteY45" fmla="*/ 1706957 h 3482342"/>
              <a:gd name="connsiteX46" fmla="*/ 9381410 w 12192000"/>
              <a:gd name="connsiteY46" fmla="*/ 1718312 h 3482342"/>
              <a:gd name="connsiteX47" fmla="*/ 9365685 w 12192000"/>
              <a:gd name="connsiteY47" fmla="*/ 1724772 h 3482342"/>
              <a:gd name="connsiteX48" fmla="*/ 9278020 w 12192000"/>
              <a:gd name="connsiteY48" fmla="*/ 1741161 h 3482342"/>
              <a:gd name="connsiteX49" fmla="*/ 9217145 w 12192000"/>
              <a:gd name="connsiteY49" fmla="*/ 1771195 h 3482342"/>
              <a:gd name="connsiteX50" fmla="*/ 8955875 w 12192000"/>
              <a:gd name="connsiteY50" fmla="*/ 1796806 h 3482342"/>
              <a:gd name="connsiteX51" fmla="*/ 8648415 w 12192000"/>
              <a:gd name="connsiteY51" fmla="*/ 1878623 h 3482342"/>
              <a:gd name="connsiteX52" fmla="*/ 8495949 w 12192000"/>
              <a:gd name="connsiteY52" fmla="*/ 1902425 h 3482342"/>
              <a:gd name="connsiteX53" fmla="*/ 8236214 w 12192000"/>
              <a:gd name="connsiteY53" fmla="*/ 1909725 h 3482342"/>
              <a:gd name="connsiteX54" fmla="*/ 8132104 w 12192000"/>
              <a:gd name="connsiteY54" fmla="*/ 1895727 h 3482342"/>
              <a:gd name="connsiteX55" fmla="*/ 7918078 w 12192000"/>
              <a:gd name="connsiteY55" fmla="*/ 1862668 h 3482342"/>
              <a:gd name="connsiteX56" fmla="*/ 7817899 w 12192000"/>
              <a:gd name="connsiteY56" fmla="*/ 1862176 h 3482342"/>
              <a:gd name="connsiteX57" fmla="*/ 7768994 w 12192000"/>
              <a:gd name="connsiteY57" fmla="*/ 1855721 h 3482342"/>
              <a:gd name="connsiteX58" fmla="*/ 7618027 w 12192000"/>
              <a:gd name="connsiteY58" fmla="*/ 1830959 h 3482342"/>
              <a:gd name="connsiteX59" fmla="*/ 7449425 w 12192000"/>
              <a:gd name="connsiteY59" fmla="*/ 1810910 h 3482342"/>
              <a:gd name="connsiteX60" fmla="*/ 7342915 w 12192000"/>
              <a:gd name="connsiteY60" fmla="*/ 1819827 h 3482342"/>
              <a:gd name="connsiteX61" fmla="*/ 7255191 w 12192000"/>
              <a:gd name="connsiteY61" fmla="*/ 1834354 h 3482342"/>
              <a:gd name="connsiteX62" fmla="*/ 7131205 w 12192000"/>
              <a:gd name="connsiteY62" fmla="*/ 1845557 h 3482342"/>
              <a:gd name="connsiteX63" fmla="*/ 6941837 w 12192000"/>
              <a:gd name="connsiteY63" fmla="*/ 1840640 h 3482342"/>
              <a:gd name="connsiteX64" fmla="*/ 6837145 w 12192000"/>
              <a:gd name="connsiteY64" fmla="*/ 1870724 h 3482342"/>
              <a:gd name="connsiteX65" fmla="*/ 6753991 w 12192000"/>
              <a:gd name="connsiteY65" fmla="*/ 1860969 h 3482342"/>
              <a:gd name="connsiteX66" fmla="*/ 6727754 w 12192000"/>
              <a:gd name="connsiteY66" fmla="*/ 1882372 h 3482342"/>
              <a:gd name="connsiteX67" fmla="*/ 6723371 w 12192000"/>
              <a:gd name="connsiteY67" fmla="*/ 1886494 h 3482342"/>
              <a:gd name="connsiteX68" fmla="*/ 6702779 w 12192000"/>
              <a:gd name="connsiteY68" fmla="*/ 1893601 h 3482342"/>
              <a:gd name="connsiteX69" fmla="*/ 6686657 w 12192000"/>
              <a:gd name="connsiteY69" fmla="*/ 1907344 h 3482342"/>
              <a:gd name="connsiteX70" fmla="*/ 6651330 w 12192000"/>
              <a:gd name="connsiteY70" fmla="*/ 1922921 h 3482342"/>
              <a:gd name="connsiteX71" fmla="*/ 6622958 w 12192000"/>
              <a:gd name="connsiteY71" fmla="*/ 1936255 h 3482342"/>
              <a:gd name="connsiteX72" fmla="*/ 6522602 w 12192000"/>
              <a:gd name="connsiteY72" fmla="*/ 1954133 h 3482342"/>
              <a:gd name="connsiteX73" fmla="*/ 6444344 w 12192000"/>
              <a:gd name="connsiteY73" fmla="*/ 1969663 h 3482342"/>
              <a:gd name="connsiteX74" fmla="*/ 6409626 w 12192000"/>
              <a:gd name="connsiteY74" fmla="*/ 1978846 h 3482342"/>
              <a:gd name="connsiteX75" fmla="*/ 6333446 w 12192000"/>
              <a:gd name="connsiteY75" fmla="*/ 1997163 h 3482342"/>
              <a:gd name="connsiteX76" fmla="*/ 6294933 w 12192000"/>
              <a:gd name="connsiteY76" fmla="*/ 2019412 h 3482342"/>
              <a:gd name="connsiteX77" fmla="*/ 6238719 w 12192000"/>
              <a:gd name="connsiteY77" fmla="*/ 2042547 h 3482342"/>
              <a:gd name="connsiteX78" fmla="*/ 6187205 w 12192000"/>
              <a:gd name="connsiteY78" fmla="*/ 2060048 h 3482342"/>
              <a:gd name="connsiteX79" fmla="*/ 6138780 w 12192000"/>
              <a:gd name="connsiteY79" fmla="*/ 2081918 h 3482342"/>
              <a:gd name="connsiteX80" fmla="*/ 6120125 w 12192000"/>
              <a:gd name="connsiteY80" fmla="*/ 2109475 h 3482342"/>
              <a:gd name="connsiteX81" fmla="*/ 6056576 w 12192000"/>
              <a:gd name="connsiteY81" fmla="*/ 2120066 h 3482342"/>
              <a:gd name="connsiteX82" fmla="*/ 5993794 w 12192000"/>
              <a:gd name="connsiteY82" fmla="*/ 2122569 h 3482342"/>
              <a:gd name="connsiteX83" fmla="*/ 5943601 w 12192000"/>
              <a:gd name="connsiteY83" fmla="*/ 2137719 h 3482342"/>
              <a:gd name="connsiteX84" fmla="*/ 5898141 w 12192000"/>
              <a:gd name="connsiteY84" fmla="*/ 2144806 h 3482342"/>
              <a:gd name="connsiteX85" fmla="*/ 5855337 w 12192000"/>
              <a:gd name="connsiteY85" fmla="*/ 2137719 h 3482342"/>
              <a:gd name="connsiteX86" fmla="*/ 5817682 w 12192000"/>
              <a:gd name="connsiteY86" fmla="*/ 2157358 h 3482342"/>
              <a:gd name="connsiteX87" fmla="*/ 5735300 w 12192000"/>
              <a:gd name="connsiteY87" fmla="*/ 2158902 h 3482342"/>
              <a:gd name="connsiteX88" fmla="*/ 5591469 w 12192000"/>
              <a:gd name="connsiteY88" fmla="*/ 2178389 h 3482342"/>
              <a:gd name="connsiteX89" fmla="*/ 5505818 w 12192000"/>
              <a:gd name="connsiteY89" fmla="*/ 2194207 h 3482342"/>
              <a:gd name="connsiteX90" fmla="*/ 5452860 w 12192000"/>
              <a:gd name="connsiteY90" fmla="*/ 2180085 h 3482342"/>
              <a:gd name="connsiteX91" fmla="*/ 5414282 w 12192000"/>
              <a:gd name="connsiteY91" fmla="*/ 2183070 h 3482342"/>
              <a:gd name="connsiteX92" fmla="*/ 5368369 w 12192000"/>
              <a:gd name="connsiteY92" fmla="*/ 2204272 h 3482342"/>
              <a:gd name="connsiteX93" fmla="*/ 5336354 w 12192000"/>
              <a:gd name="connsiteY93" fmla="*/ 2218920 h 3482342"/>
              <a:gd name="connsiteX94" fmla="*/ 5291263 w 12192000"/>
              <a:gd name="connsiteY94" fmla="*/ 2239182 h 3482342"/>
              <a:gd name="connsiteX95" fmla="*/ 5255152 w 12192000"/>
              <a:gd name="connsiteY95" fmla="*/ 2247164 h 3482342"/>
              <a:gd name="connsiteX96" fmla="*/ 5233796 w 12192000"/>
              <a:gd name="connsiteY96" fmla="*/ 2268260 h 3482342"/>
              <a:gd name="connsiteX97" fmla="*/ 5212786 w 12192000"/>
              <a:gd name="connsiteY97" fmla="*/ 2296592 h 3482342"/>
              <a:gd name="connsiteX98" fmla="*/ 5173523 w 12192000"/>
              <a:gd name="connsiteY98" fmla="*/ 2309057 h 3482342"/>
              <a:gd name="connsiteX99" fmla="*/ 5123830 w 12192000"/>
              <a:gd name="connsiteY99" fmla="*/ 2307070 h 3482342"/>
              <a:gd name="connsiteX100" fmla="*/ 5065426 w 12192000"/>
              <a:gd name="connsiteY100" fmla="*/ 2324076 h 3482342"/>
              <a:gd name="connsiteX101" fmla="*/ 4975908 w 12192000"/>
              <a:gd name="connsiteY101" fmla="*/ 2364128 h 3482342"/>
              <a:gd name="connsiteX102" fmla="*/ 4913723 w 12192000"/>
              <a:gd name="connsiteY102" fmla="*/ 2385265 h 3482342"/>
              <a:gd name="connsiteX103" fmla="*/ 4746485 w 12192000"/>
              <a:gd name="connsiteY103" fmla="*/ 2451769 h 3482342"/>
              <a:gd name="connsiteX104" fmla="*/ 4681588 w 12192000"/>
              <a:gd name="connsiteY104" fmla="*/ 2467494 h 3482342"/>
              <a:gd name="connsiteX105" fmla="*/ 1783655 w 12192000"/>
              <a:gd name="connsiteY105" fmla="*/ 3163860 h 3482342"/>
              <a:gd name="connsiteX106" fmla="*/ 1325955 w 12192000"/>
              <a:gd name="connsiteY106" fmla="*/ 3176692 h 3482342"/>
              <a:gd name="connsiteX107" fmla="*/ 1190384 w 12192000"/>
              <a:gd name="connsiteY107" fmla="*/ 3203504 h 3482342"/>
              <a:gd name="connsiteX108" fmla="*/ 1094537 w 12192000"/>
              <a:gd name="connsiteY108" fmla="*/ 3229469 h 3482342"/>
              <a:gd name="connsiteX109" fmla="*/ 779276 w 12192000"/>
              <a:gd name="connsiteY109" fmla="*/ 3327290 h 3482342"/>
              <a:gd name="connsiteX110" fmla="*/ 600378 w 12192000"/>
              <a:gd name="connsiteY110" fmla="*/ 3335250 h 3482342"/>
              <a:gd name="connsiteX111" fmla="*/ 493457 w 12192000"/>
              <a:gd name="connsiteY111" fmla="*/ 3365044 h 3482342"/>
              <a:gd name="connsiteX112" fmla="*/ 349402 w 12192000"/>
              <a:gd name="connsiteY112" fmla="*/ 3380897 h 3482342"/>
              <a:gd name="connsiteX113" fmla="*/ 192183 w 12192000"/>
              <a:gd name="connsiteY113" fmla="*/ 3460075 h 3482342"/>
              <a:gd name="connsiteX114" fmla="*/ 46713 w 12192000"/>
              <a:gd name="connsiteY114" fmla="*/ 3462986 h 3482342"/>
              <a:gd name="connsiteX115" fmla="*/ 2765 w 12192000"/>
              <a:gd name="connsiteY115" fmla="*/ 3480770 h 3482342"/>
              <a:gd name="connsiteX116" fmla="*/ 0 w 12192000"/>
              <a:gd name="connsiteY116" fmla="*/ 3482342 h 3482342"/>
              <a:gd name="connsiteX117" fmla="*/ 0 w 12192000"/>
              <a:gd name="connsiteY117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960443 w 12192000"/>
              <a:gd name="connsiteY21" fmla="*/ 1244502 h 3482342"/>
              <a:gd name="connsiteX22" fmla="*/ 10850998 w 12192000"/>
              <a:gd name="connsiteY22" fmla="*/ 1269215 h 3482342"/>
              <a:gd name="connsiteX23" fmla="*/ 10815658 w 12192000"/>
              <a:gd name="connsiteY23" fmla="*/ 1287849 h 3482342"/>
              <a:gd name="connsiteX24" fmla="*/ 10679906 w 12192000"/>
              <a:gd name="connsiteY24" fmla="*/ 1324988 h 3482342"/>
              <a:gd name="connsiteX25" fmla="*/ 10636304 w 12192000"/>
              <a:gd name="connsiteY25" fmla="*/ 1317928 h 3482342"/>
              <a:gd name="connsiteX26" fmla="*/ 10603863 w 12192000"/>
              <a:gd name="connsiteY26" fmla="*/ 1346886 h 3482342"/>
              <a:gd name="connsiteX27" fmla="*/ 10573203 w 12192000"/>
              <a:gd name="connsiteY27" fmla="*/ 1351996 h 3482342"/>
              <a:gd name="connsiteX28" fmla="*/ 10513263 w 12192000"/>
              <a:gd name="connsiteY28" fmla="*/ 1350756 h 3482342"/>
              <a:gd name="connsiteX29" fmla="*/ 10464012 w 12192000"/>
              <a:gd name="connsiteY29" fmla="*/ 1391778 h 3482342"/>
              <a:gd name="connsiteX30" fmla="*/ 10405409 w 12192000"/>
              <a:gd name="connsiteY30" fmla="*/ 1422789 h 3482342"/>
              <a:gd name="connsiteX31" fmla="*/ 10370530 w 12192000"/>
              <a:gd name="connsiteY31" fmla="*/ 1441596 h 3482342"/>
              <a:gd name="connsiteX32" fmla="*/ 10314361 w 12192000"/>
              <a:gd name="connsiteY32" fmla="*/ 1466924 h 3482342"/>
              <a:gd name="connsiteX33" fmla="*/ 10264922 w 12192000"/>
              <a:gd name="connsiteY33" fmla="*/ 1472107 h 3482342"/>
              <a:gd name="connsiteX34" fmla="*/ 10226099 w 12192000"/>
              <a:gd name="connsiteY34" fmla="*/ 1463393 h 3482342"/>
              <a:gd name="connsiteX35" fmla="*/ 10058690 w 12192000"/>
              <a:gd name="connsiteY35" fmla="*/ 1474888 h 3482342"/>
              <a:gd name="connsiteX36" fmla="*/ 10004424 w 12192000"/>
              <a:gd name="connsiteY36" fmla="*/ 1489801 h 3482342"/>
              <a:gd name="connsiteX37" fmla="*/ 9999951 w 12192000"/>
              <a:gd name="connsiteY37" fmla="*/ 1499127 h 3482342"/>
              <a:gd name="connsiteX38" fmla="*/ 9845462 w 12192000"/>
              <a:gd name="connsiteY38" fmla="*/ 1548192 h 3482342"/>
              <a:gd name="connsiteX39" fmla="*/ 9736156 w 12192000"/>
              <a:gd name="connsiteY39" fmla="*/ 1581928 h 3482342"/>
              <a:gd name="connsiteX40" fmla="*/ 9693355 w 12192000"/>
              <a:gd name="connsiteY40" fmla="*/ 1602632 h 3482342"/>
              <a:gd name="connsiteX41" fmla="*/ 9664242 w 12192000"/>
              <a:gd name="connsiteY41" fmla="*/ 1622075 h 3482342"/>
              <a:gd name="connsiteX42" fmla="*/ 9579195 w 12192000"/>
              <a:gd name="connsiteY42" fmla="*/ 1648017 h 3482342"/>
              <a:gd name="connsiteX43" fmla="*/ 9433652 w 12192000"/>
              <a:gd name="connsiteY43" fmla="*/ 1681174 h 3482342"/>
              <a:gd name="connsiteX44" fmla="*/ 9403775 w 12192000"/>
              <a:gd name="connsiteY44" fmla="*/ 1690403 h 3482342"/>
              <a:gd name="connsiteX45" fmla="*/ 9382503 w 12192000"/>
              <a:gd name="connsiteY45" fmla="*/ 1706957 h 3482342"/>
              <a:gd name="connsiteX46" fmla="*/ 9381410 w 12192000"/>
              <a:gd name="connsiteY46" fmla="*/ 1718312 h 3482342"/>
              <a:gd name="connsiteX47" fmla="*/ 9365685 w 12192000"/>
              <a:gd name="connsiteY47" fmla="*/ 1724772 h 3482342"/>
              <a:gd name="connsiteX48" fmla="*/ 9278020 w 12192000"/>
              <a:gd name="connsiteY48" fmla="*/ 1741161 h 3482342"/>
              <a:gd name="connsiteX49" fmla="*/ 9217145 w 12192000"/>
              <a:gd name="connsiteY49" fmla="*/ 1771195 h 3482342"/>
              <a:gd name="connsiteX50" fmla="*/ 8955875 w 12192000"/>
              <a:gd name="connsiteY50" fmla="*/ 1796806 h 3482342"/>
              <a:gd name="connsiteX51" fmla="*/ 8648415 w 12192000"/>
              <a:gd name="connsiteY51" fmla="*/ 1878623 h 3482342"/>
              <a:gd name="connsiteX52" fmla="*/ 8495949 w 12192000"/>
              <a:gd name="connsiteY52" fmla="*/ 1902425 h 3482342"/>
              <a:gd name="connsiteX53" fmla="*/ 8236214 w 12192000"/>
              <a:gd name="connsiteY53" fmla="*/ 1909725 h 3482342"/>
              <a:gd name="connsiteX54" fmla="*/ 8132104 w 12192000"/>
              <a:gd name="connsiteY54" fmla="*/ 1895727 h 3482342"/>
              <a:gd name="connsiteX55" fmla="*/ 7918078 w 12192000"/>
              <a:gd name="connsiteY55" fmla="*/ 1862668 h 3482342"/>
              <a:gd name="connsiteX56" fmla="*/ 7817899 w 12192000"/>
              <a:gd name="connsiteY56" fmla="*/ 1862176 h 3482342"/>
              <a:gd name="connsiteX57" fmla="*/ 7768994 w 12192000"/>
              <a:gd name="connsiteY57" fmla="*/ 1855721 h 3482342"/>
              <a:gd name="connsiteX58" fmla="*/ 7618027 w 12192000"/>
              <a:gd name="connsiteY58" fmla="*/ 1830959 h 3482342"/>
              <a:gd name="connsiteX59" fmla="*/ 7449425 w 12192000"/>
              <a:gd name="connsiteY59" fmla="*/ 1810910 h 3482342"/>
              <a:gd name="connsiteX60" fmla="*/ 7342915 w 12192000"/>
              <a:gd name="connsiteY60" fmla="*/ 1819827 h 3482342"/>
              <a:gd name="connsiteX61" fmla="*/ 7255191 w 12192000"/>
              <a:gd name="connsiteY61" fmla="*/ 1834354 h 3482342"/>
              <a:gd name="connsiteX62" fmla="*/ 7131205 w 12192000"/>
              <a:gd name="connsiteY62" fmla="*/ 1845557 h 3482342"/>
              <a:gd name="connsiteX63" fmla="*/ 6941837 w 12192000"/>
              <a:gd name="connsiteY63" fmla="*/ 1840640 h 3482342"/>
              <a:gd name="connsiteX64" fmla="*/ 6837145 w 12192000"/>
              <a:gd name="connsiteY64" fmla="*/ 1870724 h 3482342"/>
              <a:gd name="connsiteX65" fmla="*/ 6753991 w 12192000"/>
              <a:gd name="connsiteY65" fmla="*/ 1860969 h 3482342"/>
              <a:gd name="connsiteX66" fmla="*/ 6727754 w 12192000"/>
              <a:gd name="connsiteY66" fmla="*/ 1882372 h 3482342"/>
              <a:gd name="connsiteX67" fmla="*/ 6723371 w 12192000"/>
              <a:gd name="connsiteY67" fmla="*/ 1886494 h 3482342"/>
              <a:gd name="connsiteX68" fmla="*/ 6702779 w 12192000"/>
              <a:gd name="connsiteY68" fmla="*/ 1893601 h 3482342"/>
              <a:gd name="connsiteX69" fmla="*/ 6686657 w 12192000"/>
              <a:gd name="connsiteY69" fmla="*/ 1907344 h 3482342"/>
              <a:gd name="connsiteX70" fmla="*/ 6651330 w 12192000"/>
              <a:gd name="connsiteY70" fmla="*/ 1922921 h 3482342"/>
              <a:gd name="connsiteX71" fmla="*/ 6622958 w 12192000"/>
              <a:gd name="connsiteY71" fmla="*/ 1936255 h 3482342"/>
              <a:gd name="connsiteX72" fmla="*/ 6522602 w 12192000"/>
              <a:gd name="connsiteY72" fmla="*/ 1954133 h 3482342"/>
              <a:gd name="connsiteX73" fmla="*/ 6444344 w 12192000"/>
              <a:gd name="connsiteY73" fmla="*/ 1969663 h 3482342"/>
              <a:gd name="connsiteX74" fmla="*/ 6409626 w 12192000"/>
              <a:gd name="connsiteY74" fmla="*/ 1978846 h 3482342"/>
              <a:gd name="connsiteX75" fmla="*/ 6333446 w 12192000"/>
              <a:gd name="connsiteY75" fmla="*/ 1997163 h 3482342"/>
              <a:gd name="connsiteX76" fmla="*/ 6294933 w 12192000"/>
              <a:gd name="connsiteY76" fmla="*/ 2019412 h 3482342"/>
              <a:gd name="connsiteX77" fmla="*/ 6238719 w 12192000"/>
              <a:gd name="connsiteY77" fmla="*/ 2042547 h 3482342"/>
              <a:gd name="connsiteX78" fmla="*/ 6187205 w 12192000"/>
              <a:gd name="connsiteY78" fmla="*/ 2060048 h 3482342"/>
              <a:gd name="connsiteX79" fmla="*/ 6138780 w 12192000"/>
              <a:gd name="connsiteY79" fmla="*/ 2081918 h 3482342"/>
              <a:gd name="connsiteX80" fmla="*/ 6120125 w 12192000"/>
              <a:gd name="connsiteY80" fmla="*/ 2109475 h 3482342"/>
              <a:gd name="connsiteX81" fmla="*/ 6056576 w 12192000"/>
              <a:gd name="connsiteY81" fmla="*/ 2120066 h 3482342"/>
              <a:gd name="connsiteX82" fmla="*/ 5993794 w 12192000"/>
              <a:gd name="connsiteY82" fmla="*/ 2122569 h 3482342"/>
              <a:gd name="connsiteX83" fmla="*/ 5943601 w 12192000"/>
              <a:gd name="connsiteY83" fmla="*/ 2137719 h 3482342"/>
              <a:gd name="connsiteX84" fmla="*/ 5898141 w 12192000"/>
              <a:gd name="connsiteY84" fmla="*/ 2144806 h 3482342"/>
              <a:gd name="connsiteX85" fmla="*/ 5855337 w 12192000"/>
              <a:gd name="connsiteY85" fmla="*/ 2137719 h 3482342"/>
              <a:gd name="connsiteX86" fmla="*/ 5817682 w 12192000"/>
              <a:gd name="connsiteY86" fmla="*/ 2157358 h 3482342"/>
              <a:gd name="connsiteX87" fmla="*/ 5735300 w 12192000"/>
              <a:gd name="connsiteY87" fmla="*/ 2158902 h 3482342"/>
              <a:gd name="connsiteX88" fmla="*/ 5591469 w 12192000"/>
              <a:gd name="connsiteY88" fmla="*/ 2178389 h 3482342"/>
              <a:gd name="connsiteX89" fmla="*/ 5505818 w 12192000"/>
              <a:gd name="connsiteY89" fmla="*/ 2194207 h 3482342"/>
              <a:gd name="connsiteX90" fmla="*/ 5452860 w 12192000"/>
              <a:gd name="connsiteY90" fmla="*/ 2180085 h 3482342"/>
              <a:gd name="connsiteX91" fmla="*/ 5414282 w 12192000"/>
              <a:gd name="connsiteY91" fmla="*/ 2183070 h 3482342"/>
              <a:gd name="connsiteX92" fmla="*/ 5368369 w 12192000"/>
              <a:gd name="connsiteY92" fmla="*/ 2204272 h 3482342"/>
              <a:gd name="connsiteX93" fmla="*/ 5336354 w 12192000"/>
              <a:gd name="connsiteY93" fmla="*/ 2218920 h 3482342"/>
              <a:gd name="connsiteX94" fmla="*/ 5291263 w 12192000"/>
              <a:gd name="connsiteY94" fmla="*/ 2239182 h 3482342"/>
              <a:gd name="connsiteX95" fmla="*/ 5255152 w 12192000"/>
              <a:gd name="connsiteY95" fmla="*/ 2247164 h 3482342"/>
              <a:gd name="connsiteX96" fmla="*/ 5233796 w 12192000"/>
              <a:gd name="connsiteY96" fmla="*/ 2268260 h 3482342"/>
              <a:gd name="connsiteX97" fmla="*/ 5212786 w 12192000"/>
              <a:gd name="connsiteY97" fmla="*/ 2296592 h 3482342"/>
              <a:gd name="connsiteX98" fmla="*/ 5173523 w 12192000"/>
              <a:gd name="connsiteY98" fmla="*/ 2309057 h 3482342"/>
              <a:gd name="connsiteX99" fmla="*/ 5123830 w 12192000"/>
              <a:gd name="connsiteY99" fmla="*/ 2307070 h 3482342"/>
              <a:gd name="connsiteX100" fmla="*/ 5065426 w 12192000"/>
              <a:gd name="connsiteY100" fmla="*/ 2324076 h 3482342"/>
              <a:gd name="connsiteX101" fmla="*/ 4975908 w 12192000"/>
              <a:gd name="connsiteY101" fmla="*/ 2364128 h 3482342"/>
              <a:gd name="connsiteX102" fmla="*/ 4913723 w 12192000"/>
              <a:gd name="connsiteY102" fmla="*/ 2385265 h 3482342"/>
              <a:gd name="connsiteX103" fmla="*/ 4746485 w 12192000"/>
              <a:gd name="connsiteY103" fmla="*/ 2451769 h 3482342"/>
              <a:gd name="connsiteX104" fmla="*/ 4681588 w 12192000"/>
              <a:gd name="connsiteY104" fmla="*/ 2467494 h 3482342"/>
              <a:gd name="connsiteX105" fmla="*/ 1783655 w 12192000"/>
              <a:gd name="connsiteY105" fmla="*/ 3163860 h 3482342"/>
              <a:gd name="connsiteX106" fmla="*/ 1325955 w 12192000"/>
              <a:gd name="connsiteY106" fmla="*/ 3176692 h 3482342"/>
              <a:gd name="connsiteX107" fmla="*/ 1190384 w 12192000"/>
              <a:gd name="connsiteY107" fmla="*/ 3203504 h 3482342"/>
              <a:gd name="connsiteX108" fmla="*/ 1094537 w 12192000"/>
              <a:gd name="connsiteY108" fmla="*/ 3229469 h 3482342"/>
              <a:gd name="connsiteX109" fmla="*/ 779276 w 12192000"/>
              <a:gd name="connsiteY109" fmla="*/ 3327290 h 3482342"/>
              <a:gd name="connsiteX110" fmla="*/ 600378 w 12192000"/>
              <a:gd name="connsiteY110" fmla="*/ 3335250 h 3482342"/>
              <a:gd name="connsiteX111" fmla="*/ 493457 w 12192000"/>
              <a:gd name="connsiteY111" fmla="*/ 3365044 h 3482342"/>
              <a:gd name="connsiteX112" fmla="*/ 349402 w 12192000"/>
              <a:gd name="connsiteY112" fmla="*/ 3380897 h 3482342"/>
              <a:gd name="connsiteX113" fmla="*/ 192183 w 12192000"/>
              <a:gd name="connsiteY113" fmla="*/ 3460075 h 3482342"/>
              <a:gd name="connsiteX114" fmla="*/ 46713 w 12192000"/>
              <a:gd name="connsiteY114" fmla="*/ 3462986 h 3482342"/>
              <a:gd name="connsiteX115" fmla="*/ 2765 w 12192000"/>
              <a:gd name="connsiteY115" fmla="*/ 3480770 h 3482342"/>
              <a:gd name="connsiteX116" fmla="*/ 0 w 12192000"/>
              <a:gd name="connsiteY116" fmla="*/ 3482342 h 3482342"/>
              <a:gd name="connsiteX117" fmla="*/ 0 w 12192000"/>
              <a:gd name="connsiteY117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960443 w 12192000"/>
              <a:gd name="connsiteY21" fmla="*/ 1244502 h 3482342"/>
              <a:gd name="connsiteX22" fmla="*/ 10850998 w 12192000"/>
              <a:gd name="connsiteY22" fmla="*/ 1269215 h 3482342"/>
              <a:gd name="connsiteX23" fmla="*/ 10815658 w 12192000"/>
              <a:gd name="connsiteY23" fmla="*/ 1287849 h 3482342"/>
              <a:gd name="connsiteX24" fmla="*/ 10679906 w 12192000"/>
              <a:gd name="connsiteY24" fmla="*/ 1324988 h 3482342"/>
              <a:gd name="connsiteX25" fmla="*/ 10636304 w 12192000"/>
              <a:gd name="connsiteY25" fmla="*/ 1317928 h 3482342"/>
              <a:gd name="connsiteX26" fmla="*/ 10603863 w 12192000"/>
              <a:gd name="connsiteY26" fmla="*/ 1346886 h 3482342"/>
              <a:gd name="connsiteX27" fmla="*/ 10573203 w 12192000"/>
              <a:gd name="connsiteY27" fmla="*/ 1351996 h 3482342"/>
              <a:gd name="connsiteX28" fmla="*/ 10513263 w 12192000"/>
              <a:gd name="connsiteY28" fmla="*/ 1350756 h 3482342"/>
              <a:gd name="connsiteX29" fmla="*/ 10464012 w 12192000"/>
              <a:gd name="connsiteY29" fmla="*/ 1391778 h 3482342"/>
              <a:gd name="connsiteX30" fmla="*/ 10405409 w 12192000"/>
              <a:gd name="connsiteY30" fmla="*/ 1422789 h 3482342"/>
              <a:gd name="connsiteX31" fmla="*/ 10370530 w 12192000"/>
              <a:gd name="connsiteY31" fmla="*/ 1441596 h 3482342"/>
              <a:gd name="connsiteX32" fmla="*/ 10314361 w 12192000"/>
              <a:gd name="connsiteY32" fmla="*/ 1466924 h 3482342"/>
              <a:gd name="connsiteX33" fmla="*/ 10264922 w 12192000"/>
              <a:gd name="connsiteY33" fmla="*/ 1472107 h 3482342"/>
              <a:gd name="connsiteX34" fmla="*/ 10226099 w 12192000"/>
              <a:gd name="connsiteY34" fmla="*/ 1463393 h 3482342"/>
              <a:gd name="connsiteX35" fmla="*/ 10120184 w 12192000"/>
              <a:gd name="connsiteY35" fmla="*/ 1466924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495949 w 12192000"/>
              <a:gd name="connsiteY53" fmla="*/ 1902425 h 3482342"/>
              <a:gd name="connsiteX54" fmla="*/ 8236214 w 12192000"/>
              <a:gd name="connsiteY54" fmla="*/ 1909725 h 3482342"/>
              <a:gd name="connsiteX55" fmla="*/ 8132104 w 12192000"/>
              <a:gd name="connsiteY55" fmla="*/ 1895727 h 3482342"/>
              <a:gd name="connsiteX56" fmla="*/ 7918078 w 12192000"/>
              <a:gd name="connsiteY56" fmla="*/ 1862668 h 3482342"/>
              <a:gd name="connsiteX57" fmla="*/ 7817899 w 12192000"/>
              <a:gd name="connsiteY57" fmla="*/ 1862176 h 3482342"/>
              <a:gd name="connsiteX58" fmla="*/ 7768994 w 12192000"/>
              <a:gd name="connsiteY58" fmla="*/ 1855721 h 3482342"/>
              <a:gd name="connsiteX59" fmla="*/ 7618027 w 12192000"/>
              <a:gd name="connsiteY59" fmla="*/ 1830959 h 3482342"/>
              <a:gd name="connsiteX60" fmla="*/ 7449425 w 12192000"/>
              <a:gd name="connsiteY60" fmla="*/ 1810910 h 3482342"/>
              <a:gd name="connsiteX61" fmla="*/ 7342915 w 12192000"/>
              <a:gd name="connsiteY61" fmla="*/ 1819827 h 3482342"/>
              <a:gd name="connsiteX62" fmla="*/ 7255191 w 12192000"/>
              <a:gd name="connsiteY62" fmla="*/ 1834354 h 3482342"/>
              <a:gd name="connsiteX63" fmla="*/ 7131205 w 12192000"/>
              <a:gd name="connsiteY63" fmla="*/ 1845557 h 3482342"/>
              <a:gd name="connsiteX64" fmla="*/ 6941837 w 12192000"/>
              <a:gd name="connsiteY64" fmla="*/ 1840640 h 3482342"/>
              <a:gd name="connsiteX65" fmla="*/ 6837145 w 12192000"/>
              <a:gd name="connsiteY65" fmla="*/ 1870724 h 3482342"/>
              <a:gd name="connsiteX66" fmla="*/ 6753991 w 12192000"/>
              <a:gd name="connsiteY66" fmla="*/ 1860969 h 3482342"/>
              <a:gd name="connsiteX67" fmla="*/ 6727754 w 12192000"/>
              <a:gd name="connsiteY67" fmla="*/ 1882372 h 3482342"/>
              <a:gd name="connsiteX68" fmla="*/ 6723371 w 12192000"/>
              <a:gd name="connsiteY68" fmla="*/ 1886494 h 3482342"/>
              <a:gd name="connsiteX69" fmla="*/ 6702779 w 12192000"/>
              <a:gd name="connsiteY69" fmla="*/ 1893601 h 3482342"/>
              <a:gd name="connsiteX70" fmla="*/ 6686657 w 12192000"/>
              <a:gd name="connsiteY70" fmla="*/ 1907344 h 3482342"/>
              <a:gd name="connsiteX71" fmla="*/ 6651330 w 12192000"/>
              <a:gd name="connsiteY71" fmla="*/ 1922921 h 3482342"/>
              <a:gd name="connsiteX72" fmla="*/ 6622958 w 12192000"/>
              <a:gd name="connsiteY72" fmla="*/ 1936255 h 3482342"/>
              <a:gd name="connsiteX73" fmla="*/ 6522602 w 12192000"/>
              <a:gd name="connsiteY73" fmla="*/ 1954133 h 3482342"/>
              <a:gd name="connsiteX74" fmla="*/ 6444344 w 12192000"/>
              <a:gd name="connsiteY74" fmla="*/ 1969663 h 3482342"/>
              <a:gd name="connsiteX75" fmla="*/ 6409626 w 12192000"/>
              <a:gd name="connsiteY75" fmla="*/ 1978846 h 3482342"/>
              <a:gd name="connsiteX76" fmla="*/ 6333446 w 12192000"/>
              <a:gd name="connsiteY76" fmla="*/ 1997163 h 3482342"/>
              <a:gd name="connsiteX77" fmla="*/ 6294933 w 12192000"/>
              <a:gd name="connsiteY77" fmla="*/ 2019412 h 3482342"/>
              <a:gd name="connsiteX78" fmla="*/ 6238719 w 12192000"/>
              <a:gd name="connsiteY78" fmla="*/ 2042547 h 3482342"/>
              <a:gd name="connsiteX79" fmla="*/ 6187205 w 12192000"/>
              <a:gd name="connsiteY79" fmla="*/ 2060048 h 3482342"/>
              <a:gd name="connsiteX80" fmla="*/ 6138780 w 12192000"/>
              <a:gd name="connsiteY80" fmla="*/ 2081918 h 3482342"/>
              <a:gd name="connsiteX81" fmla="*/ 6120125 w 12192000"/>
              <a:gd name="connsiteY81" fmla="*/ 2109475 h 3482342"/>
              <a:gd name="connsiteX82" fmla="*/ 6056576 w 12192000"/>
              <a:gd name="connsiteY82" fmla="*/ 2120066 h 3482342"/>
              <a:gd name="connsiteX83" fmla="*/ 5993794 w 12192000"/>
              <a:gd name="connsiteY83" fmla="*/ 2122569 h 3482342"/>
              <a:gd name="connsiteX84" fmla="*/ 5943601 w 12192000"/>
              <a:gd name="connsiteY84" fmla="*/ 2137719 h 3482342"/>
              <a:gd name="connsiteX85" fmla="*/ 5898141 w 12192000"/>
              <a:gd name="connsiteY85" fmla="*/ 2144806 h 3482342"/>
              <a:gd name="connsiteX86" fmla="*/ 5855337 w 12192000"/>
              <a:gd name="connsiteY86" fmla="*/ 2137719 h 3482342"/>
              <a:gd name="connsiteX87" fmla="*/ 5817682 w 12192000"/>
              <a:gd name="connsiteY87" fmla="*/ 2157358 h 3482342"/>
              <a:gd name="connsiteX88" fmla="*/ 5735300 w 12192000"/>
              <a:gd name="connsiteY88" fmla="*/ 2158902 h 3482342"/>
              <a:gd name="connsiteX89" fmla="*/ 5591469 w 12192000"/>
              <a:gd name="connsiteY89" fmla="*/ 2178389 h 3482342"/>
              <a:gd name="connsiteX90" fmla="*/ 5505818 w 12192000"/>
              <a:gd name="connsiteY90" fmla="*/ 2194207 h 3482342"/>
              <a:gd name="connsiteX91" fmla="*/ 5452860 w 12192000"/>
              <a:gd name="connsiteY91" fmla="*/ 2180085 h 3482342"/>
              <a:gd name="connsiteX92" fmla="*/ 5414282 w 12192000"/>
              <a:gd name="connsiteY92" fmla="*/ 2183070 h 3482342"/>
              <a:gd name="connsiteX93" fmla="*/ 5368369 w 12192000"/>
              <a:gd name="connsiteY93" fmla="*/ 2204272 h 3482342"/>
              <a:gd name="connsiteX94" fmla="*/ 5336354 w 12192000"/>
              <a:gd name="connsiteY94" fmla="*/ 2218920 h 3482342"/>
              <a:gd name="connsiteX95" fmla="*/ 5291263 w 12192000"/>
              <a:gd name="connsiteY95" fmla="*/ 2239182 h 3482342"/>
              <a:gd name="connsiteX96" fmla="*/ 5255152 w 12192000"/>
              <a:gd name="connsiteY96" fmla="*/ 2247164 h 3482342"/>
              <a:gd name="connsiteX97" fmla="*/ 5233796 w 12192000"/>
              <a:gd name="connsiteY97" fmla="*/ 2268260 h 3482342"/>
              <a:gd name="connsiteX98" fmla="*/ 5212786 w 12192000"/>
              <a:gd name="connsiteY98" fmla="*/ 2296592 h 3482342"/>
              <a:gd name="connsiteX99" fmla="*/ 5173523 w 12192000"/>
              <a:gd name="connsiteY99" fmla="*/ 2309057 h 3482342"/>
              <a:gd name="connsiteX100" fmla="*/ 5123830 w 12192000"/>
              <a:gd name="connsiteY100" fmla="*/ 2307070 h 3482342"/>
              <a:gd name="connsiteX101" fmla="*/ 5065426 w 12192000"/>
              <a:gd name="connsiteY101" fmla="*/ 2324076 h 3482342"/>
              <a:gd name="connsiteX102" fmla="*/ 4975908 w 12192000"/>
              <a:gd name="connsiteY102" fmla="*/ 2364128 h 3482342"/>
              <a:gd name="connsiteX103" fmla="*/ 4913723 w 12192000"/>
              <a:gd name="connsiteY103" fmla="*/ 2385265 h 3482342"/>
              <a:gd name="connsiteX104" fmla="*/ 4746485 w 12192000"/>
              <a:gd name="connsiteY104" fmla="*/ 2451769 h 3482342"/>
              <a:gd name="connsiteX105" fmla="*/ 4681588 w 12192000"/>
              <a:gd name="connsiteY105" fmla="*/ 2467494 h 3482342"/>
              <a:gd name="connsiteX106" fmla="*/ 1783655 w 12192000"/>
              <a:gd name="connsiteY106" fmla="*/ 3163860 h 3482342"/>
              <a:gd name="connsiteX107" fmla="*/ 1325955 w 12192000"/>
              <a:gd name="connsiteY107" fmla="*/ 3176692 h 3482342"/>
              <a:gd name="connsiteX108" fmla="*/ 1190384 w 12192000"/>
              <a:gd name="connsiteY108" fmla="*/ 3203504 h 3482342"/>
              <a:gd name="connsiteX109" fmla="*/ 1094537 w 12192000"/>
              <a:gd name="connsiteY109" fmla="*/ 3229469 h 3482342"/>
              <a:gd name="connsiteX110" fmla="*/ 779276 w 12192000"/>
              <a:gd name="connsiteY110" fmla="*/ 3327290 h 3482342"/>
              <a:gd name="connsiteX111" fmla="*/ 600378 w 12192000"/>
              <a:gd name="connsiteY111" fmla="*/ 3335250 h 3482342"/>
              <a:gd name="connsiteX112" fmla="*/ 493457 w 12192000"/>
              <a:gd name="connsiteY112" fmla="*/ 3365044 h 3482342"/>
              <a:gd name="connsiteX113" fmla="*/ 349402 w 12192000"/>
              <a:gd name="connsiteY113" fmla="*/ 3380897 h 3482342"/>
              <a:gd name="connsiteX114" fmla="*/ 192183 w 12192000"/>
              <a:gd name="connsiteY114" fmla="*/ 3460075 h 3482342"/>
              <a:gd name="connsiteX115" fmla="*/ 46713 w 12192000"/>
              <a:gd name="connsiteY115" fmla="*/ 3462986 h 3482342"/>
              <a:gd name="connsiteX116" fmla="*/ 2765 w 12192000"/>
              <a:gd name="connsiteY116" fmla="*/ 3480770 h 3482342"/>
              <a:gd name="connsiteX117" fmla="*/ 0 w 12192000"/>
              <a:gd name="connsiteY117" fmla="*/ 3482342 h 3482342"/>
              <a:gd name="connsiteX118" fmla="*/ 0 w 12192000"/>
              <a:gd name="connsiteY11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960443 w 12192000"/>
              <a:gd name="connsiteY21" fmla="*/ 1244502 h 3482342"/>
              <a:gd name="connsiteX22" fmla="*/ 10850998 w 12192000"/>
              <a:gd name="connsiteY22" fmla="*/ 1269215 h 3482342"/>
              <a:gd name="connsiteX23" fmla="*/ 10815658 w 12192000"/>
              <a:gd name="connsiteY23" fmla="*/ 1287849 h 3482342"/>
              <a:gd name="connsiteX24" fmla="*/ 10679906 w 12192000"/>
              <a:gd name="connsiteY24" fmla="*/ 1324988 h 3482342"/>
              <a:gd name="connsiteX25" fmla="*/ 10636304 w 12192000"/>
              <a:gd name="connsiteY25" fmla="*/ 1317928 h 3482342"/>
              <a:gd name="connsiteX26" fmla="*/ 10603863 w 12192000"/>
              <a:gd name="connsiteY26" fmla="*/ 1346886 h 3482342"/>
              <a:gd name="connsiteX27" fmla="*/ 10573203 w 12192000"/>
              <a:gd name="connsiteY27" fmla="*/ 1351996 h 3482342"/>
              <a:gd name="connsiteX28" fmla="*/ 10513263 w 12192000"/>
              <a:gd name="connsiteY28" fmla="*/ 1350756 h 3482342"/>
              <a:gd name="connsiteX29" fmla="*/ 10464012 w 12192000"/>
              <a:gd name="connsiteY29" fmla="*/ 1391778 h 3482342"/>
              <a:gd name="connsiteX30" fmla="*/ 10405409 w 12192000"/>
              <a:gd name="connsiteY30" fmla="*/ 1422789 h 3482342"/>
              <a:gd name="connsiteX31" fmla="*/ 10370530 w 12192000"/>
              <a:gd name="connsiteY31" fmla="*/ 1441596 h 3482342"/>
              <a:gd name="connsiteX32" fmla="*/ 10314361 w 12192000"/>
              <a:gd name="connsiteY32" fmla="*/ 1466924 h 3482342"/>
              <a:gd name="connsiteX33" fmla="*/ 10264922 w 12192000"/>
              <a:gd name="connsiteY33" fmla="*/ 1472107 h 3482342"/>
              <a:gd name="connsiteX34" fmla="*/ 10226099 w 12192000"/>
              <a:gd name="connsiteY34" fmla="*/ 1463393 h 3482342"/>
              <a:gd name="connsiteX35" fmla="*/ 10120184 w 12192000"/>
              <a:gd name="connsiteY35" fmla="*/ 1466924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495949 w 12192000"/>
              <a:gd name="connsiteY53" fmla="*/ 1902425 h 3482342"/>
              <a:gd name="connsiteX54" fmla="*/ 8236214 w 12192000"/>
              <a:gd name="connsiteY54" fmla="*/ 1909725 h 3482342"/>
              <a:gd name="connsiteX55" fmla="*/ 8132104 w 12192000"/>
              <a:gd name="connsiteY55" fmla="*/ 1895727 h 3482342"/>
              <a:gd name="connsiteX56" fmla="*/ 7918078 w 12192000"/>
              <a:gd name="connsiteY56" fmla="*/ 1862668 h 3482342"/>
              <a:gd name="connsiteX57" fmla="*/ 7817899 w 12192000"/>
              <a:gd name="connsiteY57" fmla="*/ 1862176 h 3482342"/>
              <a:gd name="connsiteX58" fmla="*/ 7768994 w 12192000"/>
              <a:gd name="connsiteY58" fmla="*/ 1855721 h 3482342"/>
              <a:gd name="connsiteX59" fmla="*/ 7618027 w 12192000"/>
              <a:gd name="connsiteY59" fmla="*/ 1830959 h 3482342"/>
              <a:gd name="connsiteX60" fmla="*/ 7449425 w 12192000"/>
              <a:gd name="connsiteY60" fmla="*/ 1810910 h 3482342"/>
              <a:gd name="connsiteX61" fmla="*/ 7342915 w 12192000"/>
              <a:gd name="connsiteY61" fmla="*/ 1819827 h 3482342"/>
              <a:gd name="connsiteX62" fmla="*/ 7255191 w 12192000"/>
              <a:gd name="connsiteY62" fmla="*/ 1834354 h 3482342"/>
              <a:gd name="connsiteX63" fmla="*/ 7131205 w 12192000"/>
              <a:gd name="connsiteY63" fmla="*/ 1845557 h 3482342"/>
              <a:gd name="connsiteX64" fmla="*/ 6941837 w 12192000"/>
              <a:gd name="connsiteY64" fmla="*/ 1840640 h 3482342"/>
              <a:gd name="connsiteX65" fmla="*/ 6837145 w 12192000"/>
              <a:gd name="connsiteY65" fmla="*/ 1870724 h 3482342"/>
              <a:gd name="connsiteX66" fmla="*/ 6753991 w 12192000"/>
              <a:gd name="connsiteY66" fmla="*/ 1860969 h 3482342"/>
              <a:gd name="connsiteX67" fmla="*/ 6727754 w 12192000"/>
              <a:gd name="connsiteY67" fmla="*/ 1882372 h 3482342"/>
              <a:gd name="connsiteX68" fmla="*/ 6723371 w 12192000"/>
              <a:gd name="connsiteY68" fmla="*/ 1886494 h 3482342"/>
              <a:gd name="connsiteX69" fmla="*/ 6702779 w 12192000"/>
              <a:gd name="connsiteY69" fmla="*/ 1893601 h 3482342"/>
              <a:gd name="connsiteX70" fmla="*/ 6686657 w 12192000"/>
              <a:gd name="connsiteY70" fmla="*/ 1907344 h 3482342"/>
              <a:gd name="connsiteX71" fmla="*/ 6651330 w 12192000"/>
              <a:gd name="connsiteY71" fmla="*/ 1922921 h 3482342"/>
              <a:gd name="connsiteX72" fmla="*/ 6622958 w 12192000"/>
              <a:gd name="connsiteY72" fmla="*/ 1936255 h 3482342"/>
              <a:gd name="connsiteX73" fmla="*/ 6522602 w 12192000"/>
              <a:gd name="connsiteY73" fmla="*/ 1954133 h 3482342"/>
              <a:gd name="connsiteX74" fmla="*/ 6444344 w 12192000"/>
              <a:gd name="connsiteY74" fmla="*/ 1969663 h 3482342"/>
              <a:gd name="connsiteX75" fmla="*/ 6409626 w 12192000"/>
              <a:gd name="connsiteY75" fmla="*/ 1978846 h 3482342"/>
              <a:gd name="connsiteX76" fmla="*/ 6333446 w 12192000"/>
              <a:gd name="connsiteY76" fmla="*/ 1997163 h 3482342"/>
              <a:gd name="connsiteX77" fmla="*/ 6294933 w 12192000"/>
              <a:gd name="connsiteY77" fmla="*/ 2019412 h 3482342"/>
              <a:gd name="connsiteX78" fmla="*/ 6238719 w 12192000"/>
              <a:gd name="connsiteY78" fmla="*/ 2042547 h 3482342"/>
              <a:gd name="connsiteX79" fmla="*/ 6187205 w 12192000"/>
              <a:gd name="connsiteY79" fmla="*/ 2060048 h 3482342"/>
              <a:gd name="connsiteX80" fmla="*/ 6138780 w 12192000"/>
              <a:gd name="connsiteY80" fmla="*/ 2081918 h 3482342"/>
              <a:gd name="connsiteX81" fmla="*/ 6120125 w 12192000"/>
              <a:gd name="connsiteY81" fmla="*/ 2109475 h 3482342"/>
              <a:gd name="connsiteX82" fmla="*/ 6056576 w 12192000"/>
              <a:gd name="connsiteY82" fmla="*/ 2120066 h 3482342"/>
              <a:gd name="connsiteX83" fmla="*/ 5993794 w 12192000"/>
              <a:gd name="connsiteY83" fmla="*/ 2122569 h 3482342"/>
              <a:gd name="connsiteX84" fmla="*/ 5943601 w 12192000"/>
              <a:gd name="connsiteY84" fmla="*/ 2137719 h 3482342"/>
              <a:gd name="connsiteX85" fmla="*/ 5898141 w 12192000"/>
              <a:gd name="connsiteY85" fmla="*/ 2144806 h 3482342"/>
              <a:gd name="connsiteX86" fmla="*/ 5855337 w 12192000"/>
              <a:gd name="connsiteY86" fmla="*/ 2137719 h 3482342"/>
              <a:gd name="connsiteX87" fmla="*/ 5817682 w 12192000"/>
              <a:gd name="connsiteY87" fmla="*/ 2157358 h 3482342"/>
              <a:gd name="connsiteX88" fmla="*/ 5735300 w 12192000"/>
              <a:gd name="connsiteY88" fmla="*/ 2158902 h 3482342"/>
              <a:gd name="connsiteX89" fmla="*/ 5591469 w 12192000"/>
              <a:gd name="connsiteY89" fmla="*/ 2178389 h 3482342"/>
              <a:gd name="connsiteX90" fmla="*/ 5505818 w 12192000"/>
              <a:gd name="connsiteY90" fmla="*/ 2194207 h 3482342"/>
              <a:gd name="connsiteX91" fmla="*/ 5452860 w 12192000"/>
              <a:gd name="connsiteY91" fmla="*/ 2180085 h 3482342"/>
              <a:gd name="connsiteX92" fmla="*/ 5414282 w 12192000"/>
              <a:gd name="connsiteY92" fmla="*/ 2183070 h 3482342"/>
              <a:gd name="connsiteX93" fmla="*/ 5368369 w 12192000"/>
              <a:gd name="connsiteY93" fmla="*/ 2204272 h 3482342"/>
              <a:gd name="connsiteX94" fmla="*/ 5336354 w 12192000"/>
              <a:gd name="connsiteY94" fmla="*/ 2218920 h 3482342"/>
              <a:gd name="connsiteX95" fmla="*/ 5291263 w 12192000"/>
              <a:gd name="connsiteY95" fmla="*/ 2239182 h 3482342"/>
              <a:gd name="connsiteX96" fmla="*/ 5255152 w 12192000"/>
              <a:gd name="connsiteY96" fmla="*/ 2247164 h 3482342"/>
              <a:gd name="connsiteX97" fmla="*/ 5233796 w 12192000"/>
              <a:gd name="connsiteY97" fmla="*/ 2268260 h 3482342"/>
              <a:gd name="connsiteX98" fmla="*/ 5212786 w 12192000"/>
              <a:gd name="connsiteY98" fmla="*/ 2296592 h 3482342"/>
              <a:gd name="connsiteX99" fmla="*/ 5173523 w 12192000"/>
              <a:gd name="connsiteY99" fmla="*/ 2309057 h 3482342"/>
              <a:gd name="connsiteX100" fmla="*/ 5123830 w 12192000"/>
              <a:gd name="connsiteY100" fmla="*/ 2307070 h 3482342"/>
              <a:gd name="connsiteX101" fmla="*/ 5065426 w 12192000"/>
              <a:gd name="connsiteY101" fmla="*/ 2324076 h 3482342"/>
              <a:gd name="connsiteX102" fmla="*/ 4975908 w 12192000"/>
              <a:gd name="connsiteY102" fmla="*/ 2364128 h 3482342"/>
              <a:gd name="connsiteX103" fmla="*/ 4913723 w 12192000"/>
              <a:gd name="connsiteY103" fmla="*/ 2385265 h 3482342"/>
              <a:gd name="connsiteX104" fmla="*/ 4746485 w 12192000"/>
              <a:gd name="connsiteY104" fmla="*/ 2451769 h 3482342"/>
              <a:gd name="connsiteX105" fmla="*/ 4681588 w 12192000"/>
              <a:gd name="connsiteY105" fmla="*/ 2467494 h 3482342"/>
              <a:gd name="connsiteX106" fmla="*/ 1783655 w 12192000"/>
              <a:gd name="connsiteY106" fmla="*/ 3163860 h 3482342"/>
              <a:gd name="connsiteX107" fmla="*/ 1325955 w 12192000"/>
              <a:gd name="connsiteY107" fmla="*/ 3176692 h 3482342"/>
              <a:gd name="connsiteX108" fmla="*/ 1190384 w 12192000"/>
              <a:gd name="connsiteY108" fmla="*/ 3203504 h 3482342"/>
              <a:gd name="connsiteX109" fmla="*/ 1094537 w 12192000"/>
              <a:gd name="connsiteY109" fmla="*/ 3229469 h 3482342"/>
              <a:gd name="connsiteX110" fmla="*/ 779276 w 12192000"/>
              <a:gd name="connsiteY110" fmla="*/ 3327290 h 3482342"/>
              <a:gd name="connsiteX111" fmla="*/ 600378 w 12192000"/>
              <a:gd name="connsiteY111" fmla="*/ 3335250 h 3482342"/>
              <a:gd name="connsiteX112" fmla="*/ 493457 w 12192000"/>
              <a:gd name="connsiteY112" fmla="*/ 3365044 h 3482342"/>
              <a:gd name="connsiteX113" fmla="*/ 349402 w 12192000"/>
              <a:gd name="connsiteY113" fmla="*/ 3380897 h 3482342"/>
              <a:gd name="connsiteX114" fmla="*/ 192183 w 12192000"/>
              <a:gd name="connsiteY114" fmla="*/ 3460075 h 3482342"/>
              <a:gd name="connsiteX115" fmla="*/ 46713 w 12192000"/>
              <a:gd name="connsiteY115" fmla="*/ 3462986 h 3482342"/>
              <a:gd name="connsiteX116" fmla="*/ 2765 w 12192000"/>
              <a:gd name="connsiteY116" fmla="*/ 3480770 h 3482342"/>
              <a:gd name="connsiteX117" fmla="*/ 0 w 12192000"/>
              <a:gd name="connsiteY117" fmla="*/ 3482342 h 3482342"/>
              <a:gd name="connsiteX118" fmla="*/ 0 w 12192000"/>
              <a:gd name="connsiteY11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20819 w 12192000"/>
              <a:gd name="connsiteY19" fmla="*/ 1126133 h 3482342"/>
              <a:gd name="connsiteX20" fmla="*/ 11028687 w 12192000"/>
              <a:gd name="connsiteY20" fmla="*/ 1199018 h 3482342"/>
              <a:gd name="connsiteX21" fmla="*/ 10960443 w 12192000"/>
              <a:gd name="connsiteY21" fmla="*/ 1244502 h 3482342"/>
              <a:gd name="connsiteX22" fmla="*/ 10850998 w 12192000"/>
              <a:gd name="connsiteY22" fmla="*/ 1269215 h 3482342"/>
              <a:gd name="connsiteX23" fmla="*/ 10815658 w 12192000"/>
              <a:gd name="connsiteY23" fmla="*/ 1287849 h 3482342"/>
              <a:gd name="connsiteX24" fmla="*/ 10679906 w 12192000"/>
              <a:gd name="connsiteY24" fmla="*/ 1324988 h 3482342"/>
              <a:gd name="connsiteX25" fmla="*/ 10636304 w 12192000"/>
              <a:gd name="connsiteY25" fmla="*/ 1317928 h 3482342"/>
              <a:gd name="connsiteX26" fmla="*/ 10603863 w 12192000"/>
              <a:gd name="connsiteY26" fmla="*/ 1346886 h 3482342"/>
              <a:gd name="connsiteX27" fmla="*/ 10573203 w 12192000"/>
              <a:gd name="connsiteY27" fmla="*/ 1351996 h 3482342"/>
              <a:gd name="connsiteX28" fmla="*/ 10513263 w 12192000"/>
              <a:gd name="connsiteY28" fmla="*/ 1350756 h 3482342"/>
              <a:gd name="connsiteX29" fmla="*/ 10464012 w 12192000"/>
              <a:gd name="connsiteY29" fmla="*/ 1391778 h 3482342"/>
              <a:gd name="connsiteX30" fmla="*/ 10405409 w 12192000"/>
              <a:gd name="connsiteY30" fmla="*/ 1422789 h 3482342"/>
              <a:gd name="connsiteX31" fmla="*/ 10370530 w 12192000"/>
              <a:gd name="connsiteY31" fmla="*/ 1441596 h 3482342"/>
              <a:gd name="connsiteX32" fmla="*/ 10314361 w 12192000"/>
              <a:gd name="connsiteY32" fmla="*/ 1466924 h 3482342"/>
              <a:gd name="connsiteX33" fmla="*/ 10264922 w 12192000"/>
              <a:gd name="connsiteY33" fmla="*/ 1472107 h 3482342"/>
              <a:gd name="connsiteX34" fmla="*/ 10201385 w 12192000"/>
              <a:gd name="connsiteY34" fmla="*/ 1477515 h 3482342"/>
              <a:gd name="connsiteX35" fmla="*/ 10120184 w 12192000"/>
              <a:gd name="connsiteY35" fmla="*/ 1466924 h 3482342"/>
              <a:gd name="connsiteX36" fmla="*/ 10058690 w 12192000"/>
              <a:gd name="connsiteY36" fmla="*/ 1474888 h 3482342"/>
              <a:gd name="connsiteX37" fmla="*/ 10004424 w 12192000"/>
              <a:gd name="connsiteY37" fmla="*/ 1489801 h 3482342"/>
              <a:gd name="connsiteX38" fmla="*/ 9999951 w 12192000"/>
              <a:gd name="connsiteY38" fmla="*/ 1499127 h 3482342"/>
              <a:gd name="connsiteX39" fmla="*/ 9845462 w 12192000"/>
              <a:gd name="connsiteY39" fmla="*/ 1548192 h 3482342"/>
              <a:gd name="connsiteX40" fmla="*/ 9736156 w 12192000"/>
              <a:gd name="connsiteY40" fmla="*/ 1581928 h 3482342"/>
              <a:gd name="connsiteX41" fmla="*/ 9693355 w 12192000"/>
              <a:gd name="connsiteY41" fmla="*/ 1602632 h 3482342"/>
              <a:gd name="connsiteX42" fmla="*/ 9664242 w 12192000"/>
              <a:gd name="connsiteY42" fmla="*/ 1622075 h 3482342"/>
              <a:gd name="connsiteX43" fmla="*/ 9579195 w 12192000"/>
              <a:gd name="connsiteY43" fmla="*/ 1648017 h 3482342"/>
              <a:gd name="connsiteX44" fmla="*/ 9433652 w 12192000"/>
              <a:gd name="connsiteY44" fmla="*/ 1681174 h 3482342"/>
              <a:gd name="connsiteX45" fmla="*/ 9403775 w 12192000"/>
              <a:gd name="connsiteY45" fmla="*/ 1690403 h 3482342"/>
              <a:gd name="connsiteX46" fmla="*/ 9382503 w 12192000"/>
              <a:gd name="connsiteY46" fmla="*/ 1706957 h 3482342"/>
              <a:gd name="connsiteX47" fmla="*/ 9381410 w 12192000"/>
              <a:gd name="connsiteY47" fmla="*/ 1718312 h 3482342"/>
              <a:gd name="connsiteX48" fmla="*/ 9365685 w 12192000"/>
              <a:gd name="connsiteY48" fmla="*/ 1724772 h 3482342"/>
              <a:gd name="connsiteX49" fmla="*/ 9278020 w 12192000"/>
              <a:gd name="connsiteY49" fmla="*/ 1741161 h 3482342"/>
              <a:gd name="connsiteX50" fmla="*/ 9217145 w 12192000"/>
              <a:gd name="connsiteY50" fmla="*/ 1771195 h 3482342"/>
              <a:gd name="connsiteX51" fmla="*/ 8955875 w 12192000"/>
              <a:gd name="connsiteY51" fmla="*/ 1796806 h 3482342"/>
              <a:gd name="connsiteX52" fmla="*/ 8648415 w 12192000"/>
              <a:gd name="connsiteY52" fmla="*/ 1878623 h 3482342"/>
              <a:gd name="connsiteX53" fmla="*/ 8495949 w 12192000"/>
              <a:gd name="connsiteY53" fmla="*/ 1902425 h 3482342"/>
              <a:gd name="connsiteX54" fmla="*/ 8236214 w 12192000"/>
              <a:gd name="connsiteY54" fmla="*/ 1909725 h 3482342"/>
              <a:gd name="connsiteX55" fmla="*/ 8132104 w 12192000"/>
              <a:gd name="connsiteY55" fmla="*/ 1895727 h 3482342"/>
              <a:gd name="connsiteX56" fmla="*/ 7918078 w 12192000"/>
              <a:gd name="connsiteY56" fmla="*/ 1862668 h 3482342"/>
              <a:gd name="connsiteX57" fmla="*/ 7817899 w 12192000"/>
              <a:gd name="connsiteY57" fmla="*/ 1862176 h 3482342"/>
              <a:gd name="connsiteX58" fmla="*/ 7768994 w 12192000"/>
              <a:gd name="connsiteY58" fmla="*/ 1855721 h 3482342"/>
              <a:gd name="connsiteX59" fmla="*/ 7618027 w 12192000"/>
              <a:gd name="connsiteY59" fmla="*/ 1830959 h 3482342"/>
              <a:gd name="connsiteX60" fmla="*/ 7449425 w 12192000"/>
              <a:gd name="connsiteY60" fmla="*/ 1810910 h 3482342"/>
              <a:gd name="connsiteX61" fmla="*/ 7342915 w 12192000"/>
              <a:gd name="connsiteY61" fmla="*/ 1819827 h 3482342"/>
              <a:gd name="connsiteX62" fmla="*/ 7255191 w 12192000"/>
              <a:gd name="connsiteY62" fmla="*/ 1834354 h 3482342"/>
              <a:gd name="connsiteX63" fmla="*/ 7131205 w 12192000"/>
              <a:gd name="connsiteY63" fmla="*/ 1845557 h 3482342"/>
              <a:gd name="connsiteX64" fmla="*/ 6941837 w 12192000"/>
              <a:gd name="connsiteY64" fmla="*/ 1840640 h 3482342"/>
              <a:gd name="connsiteX65" fmla="*/ 6837145 w 12192000"/>
              <a:gd name="connsiteY65" fmla="*/ 1870724 h 3482342"/>
              <a:gd name="connsiteX66" fmla="*/ 6753991 w 12192000"/>
              <a:gd name="connsiteY66" fmla="*/ 1860969 h 3482342"/>
              <a:gd name="connsiteX67" fmla="*/ 6727754 w 12192000"/>
              <a:gd name="connsiteY67" fmla="*/ 1882372 h 3482342"/>
              <a:gd name="connsiteX68" fmla="*/ 6723371 w 12192000"/>
              <a:gd name="connsiteY68" fmla="*/ 1886494 h 3482342"/>
              <a:gd name="connsiteX69" fmla="*/ 6702779 w 12192000"/>
              <a:gd name="connsiteY69" fmla="*/ 1893601 h 3482342"/>
              <a:gd name="connsiteX70" fmla="*/ 6686657 w 12192000"/>
              <a:gd name="connsiteY70" fmla="*/ 1907344 h 3482342"/>
              <a:gd name="connsiteX71" fmla="*/ 6651330 w 12192000"/>
              <a:gd name="connsiteY71" fmla="*/ 1922921 h 3482342"/>
              <a:gd name="connsiteX72" fmla="*/ 6622958 w 12192000"/>
              <a:gd name="connsiteY72" fmla="*/ 1936255 h 3482342"/>
              <a:gd name="connsiteX73" fmla="*/ 6522602 w 12192000"/>
              <a:gd name="connsiteY73" fmla="*/ 1954133 h 3482342"/>
              <a:gd name="connsiteX74" fmla="*/ 6444344 w 12192000"/>
              <a:gd name="connsiteY74" fmla="*/ 1969663 h 3482342"/>
              <a:gd name="connsiteX75" fmla="*/ 6409626 w 12192000"/>
              <a:gd name="connsiteY75" fmla="*/ 1978846 h 3482342"/>
              <a:gd name="connsiteX76" fmla="*/ 6333446 w 12192000"/>
              <a:gd name="connsiteY76" fmla="*/ 1997163 h 3482342"/>
              <a:gd name="connsiteX77" fmla="*/ 6294933 w 12192000"/>
              <a:gd name="connsiteY77" fmla="*/ 2019412 h 3482342"/>
              <a:gd name="connsiteX78" fmla="*/ 6238719 w 12192000"/>
              <a:gd name="connsiteY78" fmla="*/ 2042547 h 3482342"/>
              <a:gd name="connsiteX79" fmla="*/ 6187205 w 12192000"/>
              <a:gd name="connsiteY79" fmla="*/ 2060048 h 3482342"/>
              <a:gd name="connsiteX80" fmla="*/ 6138780 w 12192000"/>
              <a:gd name="connsiteY80" fmla="*/ 2081918 h 3482342"/>
              <a:gd name="connsiteX81" fmla="*/ 6120125 w 12192000"/>
              <a:gd name="connsiteY81" fmla="*/ 2109475 h 3482342"/>
              <a:gd name="connsiteX82" fmla="*/ 6056576 w 12192000"/>
              <a:gd name="connsiteY82" fmla="*/ 2120066 h 3482342"/>
              <a:gd name="connsiteX83" fmla="*/ 5993794 w 12192000"/>
              <a:gd name="connsiteY83" fmla="*/ 2122569 h 3482342"/>
              <a:gd name="connsiteX84" fmla="*/ 5943601 w 12192000"/>
              <a:gd name="connsiteY84" fmla="*/ 2137719 h 3482342"/>
              <a:gd name="connsiteX85" fmla="*/ 5898141 w 12192000"/>
              <a:gd name="connsiteY85" fmla="*/ 2144806 h 3482342"/>
              <a:gd name="connsiteX86" fmla="*/ 5855337 w 12192000"/>
              <a:gd name="connsiteY86" fmla="*/ 2137719 h 3482342"/>
              <a:gd name="connsiteX87" fmla="*/ 5817682 w 12192000"/>
              <a:gd name="connsiteY87" fmla="*/ 2157358 h 3482342"/>
              <a:gd name="connsiteX88" fmla="*/ 5735300 w 12192000"/>
              <a:gd name="connsiteY88" fmla="*/ 2158902 h 3482342"/>
              <a:gd name="connsiteX89" fmla="*/ 5591469 w 12192000"/>
              <a:gd name="connsiteY89" fmla="*/ 2178389 h 3482342"/>
              <a:gd name="connsiteX90" fmla="*/ 5505818 w 12192000"/>
              <a:gd name="connsiteY90" fmla="*/ 2194207 h 3482342"/>
              <a:gd name="connsiteX91" fmla="*/ 5452860 w 12192000"/>
              <a:gd name="connsiteY91" fmla="*/ 2180085 h 3482342"/>
              <a:gd name="connsiteX92" fmla="*/ 5414282 w 12192000"/>
              <a:gd name="connsiteY92" fmla="*/ 2183070 h 3482342"/>
              <a:gd name="connsiteX93" fmla="*/ 5368369 w 12192000"/>
              <a:gd name="connsiteY93" fmla="*/ 2204272 h 3482342"/>
              <a:gd name="connsiteX94" fmla="*/ 5336354 w 12192000"/>
              <a:gd name="connsiteY94" fmla="*/ 2218920 h 3482342"/>
              <a:gd name="connsiteX95" fmla="*/ 5291263 w 12192000"/>
              <a:gd name="connsiteY95" fmla="*/ 2239182 h 3482342"/>
              <a:gd name="connsiteX96" fmla="*/ 5255152 w 12192000"/>
              <a:gd name="connsiteY96" fmla="*/ 2247164 h 3482342"/>
              <a:gd name="connsiteX97" fmla="*/ 5233796 w 12192000"/>
              <a:gd name="connsiteY97" fmla="*/ 2268260 h 3482342"/>
              <a:gd name="connsiteX98" fmla="*/ 5212786 w 12192000"/>
              <a:gd name="connsiteY98" fmla="*/ 2296592 h 3482342"/>
              <a:gd name="connsiteX99" fmla="*/ 5173523 w 12192000"/>
              <a:gd name="connsiteY99" fmla="*/ 2309057 h 3482342"/>
              <a:gd name="connsiteX100" fmla="*/ 5123830 w 12192000"/>
              <a:gd name="connsiteY100" fmla="*/ 2307070 h 3482342"/>
              <a:gd name="connsiteX101" fmla="*/ 5065426 w 12192000"/>
              <a:gd name="connsiteY101" fmla="*/ 2324076 h 3482342"/>
              <a:gd name="connsiteX102" fmla="*/ 4975908 w 12192000"/>
              <a:gd name="connsiteY102" fmla="*/ 2364128 h 3482342"/>
              <a:gd name="connsiteX103" fmla="*/ 4913723 w 12192000"/>
              <a:gd name="connsiteY103" fmla="*/ 2385265 h 3482342"/>
              <a:gd name="connsiteX104" fmla="*/ 4746485 w 12192000"/>
              <a:gd name="connsiteY104" fmla="*/ 2451769 h 3482342"/>
              <a:gd name="connsiteX105" fmla="*/ 4681588 w 12192000"/>
              <a:gd name="connsiteY105" fmla="*/ 2467494 h 3482342"/>
              <a:gd name="connsiteX106" fmla="*/ 1783655 w 12192000"/>
              <a:gd name="connsiteY106" fmla="*/ 3163860 h 3482342"/>
              <a:gd name="connsiteX107" fmla="*/ 1325955 w 12192000"/>
              <a:gd name="connsiteY107" fmla="*/ 3176692 h 3482342"/>
              <a:gd name="connsiteX108" fmla="*/ 1190384 w 12192000"/>
              <a:gd name="connsiteY108" fmla="*/ 3203504 h 3482342"/>
              <a:gd name="connsiteX109" fmla="*/ 1094537 w 12192000"/>
              <a:gd name="connsiteY109" fmla="*/ 3229469 h 3482342"/>
              <a:gd name="connsiteX110" fmla="*/ 779276 w 12192000"/>
              <a:gd name="connsiteY110" fmla="*/ 3327290 h 3482342"/>
              <a:gd name="connsiteX111" fmla="*/ 600378 w 12192000"/>
              <a:gd name="connsiteY111" fmla="*/ 3335250 h 3482342"/>
              <a:gd name="connsiteX112" fmla="*/ 493457 w 12192000"/>
              <a:gd name="connsiteY112" fmla="*/ 3365044 h 3482342"/>
              <a:gd name="connsiteX113" fmla="*/ 349402 w 12192000"/>
              <a:gd name="connsiteY113" fmla="*/ 3380897 h 3482342"/>
              <a:gd name="connsiteX114" fmla="*/ 192183 w 12192000"/>
              <a:gd name="connsiteY114" fmla="*/ 3460075 h 3482342"/>
              <a:gd name="connsiteX115" fmla="*/ 46713 w 12192000"/>
              <a:gd name="connsiteY115" fmla="*/ 3462986 h 3482342"/>
              <a:gd name="connsiteX116" fmla="*/ 2765 w 12192000"/>
              <a:gd name="connsiteY116" fmla="*/ 3480770 h 3482342"/>
              <a:gd name="connsiteX117" fmla="*/ 0 w 12192000"/>
              <a:gd name="connsiteY117" fmla="*/ 3482342 h 3482342"/>
              <a:gd name="connsiteX118" fmla="*/ 0 w 12192000"/>
              <a:gd name="connsiteY11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3568 w 12192000"/>
              <a:gd name="connsiteY18" fmla="*/ 1039464 h 3482342"/>
              <a:gd name="connsiteX19" fmla="*/ 11175804 w 12192000"/>
              <a:gd name="connsiteY19" fmla="*/ 1067977 h 3482342"/>
              <a:gd name="connsiteX20" fmla="*/ 11120819 w 12192000"/>
              <a:gd name="connsiteY20" fmla="*/ 1126133 h 3482342"/>
              <a:gd name="connsiteX21" fmla="*/ 11028687 w 12192000"/>
              <a:gd name="connsiteY21" fmla="*/ 1199018 h 3482342"/>
              <a:gd name="connsiteX22" fmla="*/ 10960443 w 12192000"/>
              <a:gd name="connsiteY22" fmla="*/ 1244502 h 3482342"/>
              <a:gd name="connsiteX23" fmla="*/ 10850998 w 12192000"/>
              <a:gd name="connsiteY23" fmla="*/ 1269215 h 3482342"/>
              <a:gd name="connsiteX24" fmla="*/ 10815658 w 12192000"/>
              <a:gd name="connsiteY24" fmla="*/ 1287849 h 3482342"/>
              <a:gd name="connsiteX25" fmla="*/ 10679906 w 12192000"/>
              <a:gd name="connsiteY25" fmla="*/ 1324988 h 3482342"/>
              <a:gd name="connsiteX26" fmla="*/ 10636304 w 12192000"/>
              <a:gd name="connsiteY26" fmla="*/ 1317928 h 3482342"/>
              <a:gd name="connsiteX27" fmla="*/ 10603863 w 12192000"/>
              <a:gd name="connsiteY27" fmla="*/ 1346886 h 3482342"/>
              <a:gd name="connsiteX28" fmla="*/ 10573203 w 12192000"/>
              <a:gd name="connsiteY28" fmla="*/ 1351996 h 3482342"/>
              <a:gd name="connsiteX29" fmla="*/ 10513263 w 12192000"/>
              <a:gd name="connsiteY29" fmla="*/ 1350756 h 3482342"/>
              <a:gd name="connsiteX30" fmla="*/ 10464012 w 12192000"/>
              <a:gd name="connsiteY30" fmla="*/ 1391778 h 3482342"/>
              <a:gd name="connsiteX31" fmla="*/ 10405409 w 12192000"/>
              <a:gd name="connsiteY31" fmla="*/ 1422789 h 3482342"/>
              <a:gd name="connsiteX32" fmla="*/ 10370530 w 12192000"/>
              <a:gd name="connsiteY32" fmla="*/ 1441596 h 3482342"/>
              <a:gd name="connsiteX33" fmla="*/ 10314361 w 12192000"/>
              <a:gd name="connsiteY33" fmla="*/ 1466924 h 3482342"/>
              <a:gd name="connsiteX34" fmla="*/ 10264922 w 12192000"/>
              <a:gd name="connsiteY34" fmla="*/ 1472107 h 3482342"/>
              <a:gd name="connsiteX35" fmla="*/ 10201385 w 12192000"/>
              <a:gd name="connsiteY35" fmla="*/ 1477515 h 3482342"/>
              <a:gd name="connsiteX36" fmla="*/ 10120184 w 12192000"/>
              <a:gd name="connsiteY36" fmla="*/ 1466924 h 3482342"/>
              <a:gd name="connsiteX37" fmla="*/ 10058690 w 12192000"/>
              <a:gd name="connsiteY37" fmla="*/ 1474888 h 3482342"/>
              <a:gd name="connsiteX38" fmla="*/ 10004424 w 12192000"/>
              <a:gd name="connsiteY38" fmla="*/ 1489801 h 3482342"/>
              <a:gd name="connsiteX39" fmla="*/ 9999951 w 12192000"/>
              <a:gd name="connsiteY39" fmla="*/ 1499127 h 3482342"/>
              <a:gd name="connsiteX40" fmla="*/ 9845462 w 12192000"/>
              <a:gd name="connsiteY40" fmla="*/ 1548192 h 3482342"/>
              <a:gd name="connsiteX41" fmla="*/ 9736156 w 12192000"/>
              <a:gd name="connsiteY41" fmla="*/ 1581928 h 3482342"/>
              <a:gd name="connsiteX42" fmla="*/ 9693355 w 12192000"/>
              <a:gd name="connsiteY42" fmla="*/ 1602632 h 3482342"/>
              <a:gd name="connsiteX43" fmla="*/ 9664242 w 12192000"/>
              <a:gd name="connsiteY43" fmla="*/ 1622075 h 3482342"/>
              <a:gd name="connsiteX44" fmla="*/ 9579195 w 12192000"/>
              <a:gd name="connsiteY44" fmla="*/ 1648017 h 3482342"/>
              <a:gd name="connsiteX45" fmla="*/ 9433652 w 12192000"/>
              <a:gd name="connsiteY45" fmla="*/ 1681174 h 3482342"/>
              <a:gd name="connsiteX46" fmla="*/ 9403775 w 12192000"/>
              <a:gd name="connsiteY46" fmla="*/ 1690403 h 3482342"/>
              <a:gd name="connsiteX47" fmla="*/ 9382503 w 12192000"/>
              <a:gd name="connsiteY47" fmla="*/ 1706957 h 3482342"/>
              <a:gd name="connsiteX48" fmla="*/ 9381410 w 12192000"/>
              <a:gd name="connsiteY48" fmla="*/ 1718312 h 3482342"/>
              <a:gd name="connsiteX49" fmla="*/ 9365685 w 12192000"/>
              <a:gd name="connsiteY49" fmla="*/ 1724772 h 3482342"/>
              <a:gd name="connsiteX50" fmla="*/ 9278020 w 12192000"/>
              <a:gd name="connsiteY50" fmla="*/ 1741161 h 3482342"/>
              <a:gd name="connsiteX51" fmla="*/ 9217145 w 12192000"/>
              <a:gd name="connsiteY51" fmla="*/ 1771195 h 3482342"/>
              <a:gd name="connsiteX52" fmla="*/ 8955875 w 12192000"/>
              <a:gd name="connsiteY52" fmla="*/ 1796806 h 3482342"/>
              <a:gd name="connsiteX53" fmla="*/ 8648415 w 12192000"/>
              <a:gd name="connsiteY53" fmla="*/ 1878623 h 3482342"/>
              <a:gd name="connsiteX54" fmla="*/ 8495949 w 12192000"/>
              <a:gd name="connsiteY54" fmla="*/ 1902425 h 3482342"/>
              <a:gd name="connsiteX55" fmla="*/ 8236214 w 12192000"/>
              <a:gd name="connsiteY55" fmla="*/ 1909725 h 3482342"/>
              <a:gd name="connsiteX56" fmla="*/ 8132104 w 12192000"/>
              <a:gd name="connsiteY56" fmla="*/ 1895727 h 3482342"/>
              <a:gd name="connsiteX57" fmla="*/ 7918078 w 12192000"/>
              <a:gd name="connsiteY57" fmla="*/ 1862668 h 3482342"/>
              <a:gd name="connsiteX58" fmla="*/ 7817899 w 12192000"/>
              <a:gd name="connsiteY58" fmla="*/ 1862176 h 3482342"/>
              <a:gd name="connsiteX59" fmla="*/ 7768994 w 12192000"/>
              <a:gd name="connsiteY59" fmla="*/ 1855721 h 3482342"/>
              <a:gd name="connsiteX60" fmla="*/ 7618027 w 12192000"/>
              <a:gd name="connsiteY60" fmla="*/ 1830959 h 3482342"/>
              <a:gd name="connsiteX61" fmla="*/ 7449425 w 12192000"/>
              <a:gd name="connsiteY61" fmla="*/ 1810910 h 3482342"/>
              <a:gd name="connsiteX62" fmla="*/ 7342915 w 12192000"/>
              <a:gd name="connsiteY62" fmla="*/ 1819827 h 3482342"/>
              <a:gd name="connsiteX63" fmla="*/ 7255191 w 12192000"/>
              <a:gd name="connsiteY63" fmla="*/ 1834354 h 3482342"/>
              <a:gd name="connsiteX64" fmla="*/ 7131205 w 12192000"/>
              <a:gd name="connsiteY64" fmla="*/ 1845557 h 3482342"/>
              <a:gd name="connsiteX65" fmla="*/ 6941837 w 12192000"/>
              <a:gd name="connsiteY65" fmla="*/ 1840640 h 3482342"/>
              <a:gd name="connsiteX66" fmla="*/ 6837145 w 12192000"/>
              <a:gd name="connsiteY66" fmla="*/ 1870724 h 3482342"/>
              <a:gd name="connsiteX67" fmla="*/ 6753991 w 12192000"/>
              <a:gd name="connsiteY67" fmla="*/ 1860969 h 3482342"/>
              <a:gd name="connsiteX68" fmla="*/ 6727754 w 12192000"/>
              <a:gd name="connsiteY68" fmla="*/ 1882372 h 3482342"/>
              <a:gd name="connsiteX69" fmla="*/ 6723371 w 12192000"/>
              <a:gd name="connsiteY69" fmla="*/ 1886494 h 3482342"/>
              <a:gd name="connsiteX70" fmla="*/ 6702779 w 12192000"/>
              <a:gd name="connsiteY70" fmla="*/ 1893601 h 3482342"/>
              <a:gd name="connsiteX71" fmla="*/ 6686657 w 12192000"/>
              <a:gd name="connsiteY71" fmla="*/ 1907344 h 3482342"/>
              <a:gd name="connsiteX72" fmla="*/ 6651330 w 12192000"/>
              <a:gd name="connsiteY72" fmla="*/ 1922921 h 3482342"/>
              <a:gd name="connsiteX73" fmla="*/ 6622958 w 12192000"/>
              <a:gd name="connsiteY73" fmla="*/ 1936255 h 3482342"/>
              <a:gd name="connsiteX74" fmla="*/ 6522602 w 12192000"/>
              <a:gd name="connsiteY74" fmla="*/ 1954133 h 3482342"/>
              <a:gd name="connsiteX75" fmla="*/ 6444344 w 12192000"/>
              <a:gd name="connsiteY75" fmla="*/ 1969663 h 3482342"/>
              <a:gd name="connsiteX76" fmla="*/ 6409626 w 12192000"/>
              <a:gd name="connsiteY76" fmla="*/ 1978846 h 3482342"/>
              <a:gd name="connsiteX77" fmla="*/ 6333446 w 12192000"/>
              <a:gd name="connsiteY77" fmla="*/ 1997163 h 3482342"/>
              <a:gd name="connsiteX78" fmla="*/ 6294933 w 12192000"/>
              <a:gd name="connsiteY78" fmla="*/ 2019412 h 3482342"/>
              <a:gd name="connsiteX79" fmla="*/ 6238719 w 12192000"/>
              <a:gd name="connsiteY79" fmla="*/ 2042547 h 3482342"/>
              <a:gd name="connsiteX80" fmla="*/ 6187205 w 12192000"/>
              <a:gd name="connsiteY80" fmla="*/ 2060048 h 3482342"/>
              <a:gd name="connsiteX81" fmla="*/ 6138780 w 12192000"/>
              <a:gd name="connsiteY81" fmla="*/ 2081918 h 3482342"/>
              <a:gd name="connsiteX82" fmla="*/ 6120125 w 12192000"/>
              <a:gd name="connsiteY82" fmla="*/ 2109475 h 3482342"/>
              <a:gd name="connsiteX83" fmla="*/ 6056576 w 12192000"/>
              <a:gd name="connsiteY83" fmla="*/ 2120066 h 3482342"/>
              <a:gd name="connsiteX84" fmla="*/ 5993794 w 12192000"/>
              <a:gd name="connsiteY84" fmla="*/ 2122569 h 3482342"/>
              <a:gd name="connsiteX85" fmla="*/ 5943601 w 12192000"/>
              <a:gd name="connsiteY85" fmla="*/ 2137719 h 3482342"/>
              <a:gd name="connsiteX86" fmla="*/ 5898141 w 12192000"/>
              <a:gd name="connsiteY86" fmla="*/ 2144806 h 3482342"/>
              <a:gd name="connsiteX87" fmla="*/ 5855337 w 12192000"/>
              <a:gd name="connsiteY87" fmla="*/ 2137719 h 3482342"/>
              <a:gd name="connsiteX88" fmla="*/ 5817682 w 12192000"/>
              <a:gd name="connsiteY88" fmla="*/ 2157358 h 3482342"/>
              <a:gd name="connsiteX89" fmla="*/ 5735300 w 12192000"/>
              <a:gd name="connsiteY89" fmla="*/ 2158902 h 3482342"/>
              <a:gd name="connsiteX90" fmla="*/ 5591469 w 12192000"/>
              <a:gd name="connsiteY90" fmla="*/ 2178389 h 3482342"/>
              <a:gd name="connsiteX91" fmla="*/ 5505818 w 12192000"/>
              <a:gd name="connsiteY91" fmla="*/ 2194207 h 3482342"/>
              <a:gd name="connsiteX92" fmla="*/ 5452860 w 12192000"/>
              <a:gd name="connsiteY92" fmla="*/ 2180085 h 3482342"/>
              <a:gd name="connsiteX93" fmla="*/ 5414282 w 12192000"/>
              <a:gd name="connsiteY93" fmla="*/ 2183070 h 3482342"/>
              <a:gd name="connsiteX94" fmla="*/ 5368369 w 12192000"/>
              <a:gd name="connsiteY94" fmla="*/ 2204272 h 3482342"/>
              <a:gd name="connsiteX95" fmla="*/ 5336354 w 12192000"/>
              <a:gd name="connsiteY95" fmla="*/ 2218920 h 3482342"/>
              <a:gd name="connsiteX96" fmla="*/ 5291263 w 12192000"/>
              <a:gd name="connsiteY96" fmla="*/ 2239182 h 3482342"/>
              <a:gd name="connsiteX97" fmla="*/ 5255152 w 12192000"/>
              <a:gd name="connsiteY97" fmla="*/ 2247164 h 3482342"/>
              <a:gd name="connsiteX98" fmla="*/ 5233796 w 12192000"/>
              <a:gd name="connsiteY98" fmla="*/ 2268260 h 3482342"/>
              <a:gd name="connsiteX99" fmla="*/ 5212786 w 12192000"/>
              <a:gd name="connsiteY99" fmla="*/ 2296592 h 3482342"/>
              <a:gd name="connsiteX100" fmla="*/ 5173523 w 12192000"/>
              <a:gd name="connsiteY100" fmla="*/ 2309057 h 3482342"/>
              <a:gd name="connsiteX101" fmla="*/ 5123830 w 12192000"/>
              <a:gd name="connsiteY101" fmla="*/ 2307070 h 3482342"/>
              <a:gd name="connsiteX102" fmla="*/ 5065426 w 12192000"/>
              <a:gd name="connsiteY102" fmla="*/ 2324076 h 3482342"/>
              <a:gd name="connsiteX103" fmla="*/ 4975908 w 12192000"/>
              <a:gd name="connsiteY103" fmla="*/ 2364128 h 3482342"/>
              <a:gd name="connsiteX104" fmla="*/ 4913723 w 12192000"/>
              <a:gd name="connsiteY104" fmla="*/ 2385265 h 3482342"/>
              <a:gd name="connsiteX105" fmla="*/ 4746485 w 12192000"/>
              <a:gd name="connsiteY105" fmla="*/ 2451769 h 3482342"/>
              <a:gd name="connsiteX106" fmla="*/ 4681588 w 12192000"/>
              <a:gd name="connsiteY106" fmla="*/ 2467494 h 3482342"/>
              <a:gd name="connsiteX107" fmla="*/ 1783655 w 12192000"/>
              <a:gd name="connsiteY107" fmla="*/ 3163860 h 3482342"/>
              <a:gd name="connsiteX108" fmla="*/ 1325955 w 12192000"/>
              <a:gd name="connsiteY108" fmla="*/ 3176692 h 3482342"/>
              <a:gd name="connsiteX109" fmla="*/ 1190384 w 12192000"/>
              <a:gd name="connsiteY109" fmla="*/ 3203504 h 3482342"/>
              <a:gd name="connsiteX110" fmla="*/ 1094537 w 12192000"/>
              <a:gd name="connsiteY110" fmla="*/ 3229469 h 3482342"/>
              <a:gd name="connsiteX111" fmla="*/ 779276 w 12192000"/>
              <a:gd name="connsiteY111" fmla="*/ 3327290 h 3482342"/>
              <a:gd name="connsiteX112" fmla="*/ 600378 w 12192000"/>
              <a:gd name="connsiteY112" fmla="*/ 3335250 h 3482342"/>
              <a:gd name="connsiteX113" fmla="*/ 493457 w 12192000"/>
              <a:gd name="connsiteY113" fmla="*/ 3365044 h 3482342"/>
              <a:gd name="connsiteX114" fmla="*/ 349402 w 12192000"/>
              <a:gd name="connsiteY114" fmla="*/ 3380897 h 3482342"/>
              <a:gd name="connsiteX115" fmla="*/ 192183 w 12192000"/>
              <a:gd name="connsiteY115" fmla="*/ 3460075 h 3482342"/>
              <a:gd name="connsiteX116" fmla="*/ 46713 w 12192000"/>
              <a:gd name="connsiteY116" fmla="*/ 3462986 h 3482342"/>
              <a:gd name="connsiteX117" fmla="*/ 2765 w 12192000"/>
              <a:gd name="connsiteY117" fmla="*/ 3480770 h 3482342"/>
              <a:gd name="connsiteX118" fmla="*/ 0 w 12192000"/>
              <a:gd name="connsiteY118" fmla="*/ 3482342 h 3482342"/>
              <a:gd name="connsiteX119" fmla="*/ 0 w 12192000"/>
              <a:gd name="connsiteY11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228040 w 12192000"/>
              <a:gd name="connsiteY17" fmla="*/ 958953 h 3482342"/>
              <a:gd name="connsiteX18" fmla="*/ 11196987 w 12192000"/>
              <a:gd name="connsiteY18" fmla="*/ 1000897 h 3482342"/>
              <a:gd name="connsiteX19" fmla="*/ 11193568 w 12192000"/>
              <a:gd name="connsiteY19" fmla="*/ 1039464 h 3482342"/>
              <a:gd name="connsiteX20" fmla="*/ 11175804 w 12192000"/>
              <a:gd name="connsiteY20" fmla="*/ 1067977 h 3482342"/>
              <a:gd name="connsiteX21" fmla="*/ 11120819 w 12192000"/>
              <a:gd name="connsiteY21" fmla="*/ 1126133 h 3482342"/>
              <a:gd name="connsiteX22" fmla="*/ 11028687 w 12192000"/>
              <a:gd name="connsiteY22" fmla="*/ 1199018 h 3482342"/>
              <a:gd name="connsiteX23" fmla="*/ 10960443 w 12192000"/>
              <a:gd name="connsiteY23" fmla="*/ 1244502 h 3482342"/>
              <a:gd name="connsiteX24" fmla="*/ 10850998 w 12192000"/>
              <a:gd name="connsiteY24" fmla="*/ 1269215 h 3482342"/>
              <a:gd name="connsiteX25" fmla="*/ 10815658 w 12192000"/>
              <a:gd name="connsiteY25" fmla="*/ 1287849 h 3482342"/>
              <a:gd name="connsiteX26" fmla="*/ 10679906 w 12192000"/>
              <a:gd name="connsiteY26" fmla="*/ 1324988 h 3482342"/>
              <a:gd name="connsiteX27" fmla="*/ 10636304 w 12192000"/>
              <a:gd name="connsiteY27" fmla="*/ 1317928 h 3482342"/>
              <a:gd name="connsiteX28" fmla="*/ 10603863 w 12192000"/>
              <a:gd name="connsiteY28" fmla="*/ 1346886 h 3482342"/>
              <a:gd name="connsiteX29" fmla="*/ 10573203 w 12192000"/>
              <a:gd name="connsiteY29" fmla="*/ 1351996 h 3482342"/>
              <a:gd name="connsiteX30" fmla="*/ 10513263 w 12192000"/>
              <a:gd name="connsiteY30" fmla="*/ 1350756 h 3482342"/>
              <a:gd name="connsiteX31" fmla="*/ 10464012 w 12192000"/>
              <a:gd name="connsiteY31" fmla="*/ 1391778 h 3482342"/>
              <a:gd name="connsiteX32" fmla="*/ 10405409 w 12192000"/>
              <a:gd name="connsiteY32" fmla="*/ 1422789 h 3482342"/>
              <a:gd name="connsiteX33" fmla="*/ 10370530 w 12192000"/>
              <a:gd name="connsiteY33" fmla="*/ 1441596 h 3482342"/>
              <a:gd name="connsiteX34" fmla="*/ 10314361 w 12192000"/>
              <a:gd name="connsiteY34" fmla="*/ 1466924 h 3482342"/>
              <a:gd name="connsiteX35" fmla="*/ 10264922 w 12192000"/>
              <a:gd name="connsiteY35" fmla="*/ 1472107 h 3482342"/>
              <a:gd name="connsiteX36" fmla="*/ 10201385 w 12192000"/>
              <a:gd name="connsiteY36" fmla="*/ 1477515 h 3482342"/>
              <a:gd name="connsiteX37" fmla="*/ 10120184 w 12192000"/>
              <a:gd name="connsiteY37" fmla="*/ 1466924 h 3482342"/>
              <a:gd name="connsiteX38" fmla="*/ 10058690 w 12192000"/>
              <a:gd name="connsiteY38" fmla="*/ 1474888 h 3482342"/>
              <a:gd name="connsiteX39" fmla="*/ 10004424 w 12192000"/>
              <a:gd name="connsiteY39" fmla="*/ 1489801 h 3482342"/>
              <a:gd name="connsiteX40" fmla="*/ 9999951 w 12192000"/>
              <a:gd name="connsiteY40" fmla="*/ 1499127 h 3482342"/>
              <a:gd name="connsiteX41" fmla="*/ 9845462 w 12192000"/>
              <a:gd name="connsiteY41" fmla="*/ 1548192 h 3482342"/>
              <a:gd name="connsiteX42" fmla="*/ 9736156 w 12192000"/>
              <a:gd name="connsiteY42" fmla="*/ 1581928 h 3482342"/>
              <a:gd name="connsiteX43" fmla="*/ 9693355 w 12192000"/>
              <a:gd name="connsiteY43" fmla="*/ 1602632 h 3482342"/>
              <a:gd name="connsiteX44" fmla="*/ 9664242 w 12192000"/>
              <a:gd name="connsiteY44" fmla="*/ 1622075 h 3482342"/>
              <a:gd name="connsiteX45" fmla="*/ 9579195 w 12192000"/>
              <a:gd name="connsiteY45" fmla="*/ 1648017 h 3482342"/>
              <a:gd name="connsiteX46" fmla="*/ 9433652 w 12192000"/>
              <a:gd name="connsiteY46" fmla="*/ 1681174 h 3482342"/>
              <a:gd name="connsiteX47" fmla="*/ 9403775 w 12192000"/>
              <a:gd name="connsiteY47" fmla="*/ 1690403 h 3482342"/>
              <a:gd name="connsiteX48" fmla="*/ 9382503 w 12192000"/>
              <a:gd name="connsiteY48" fmla="*/ 1706957 h 3482342"/>
              <a:gd name="connsiteX49" fmla="*/ 9381410 w 12192000"/>
              <a:gd name="connsiteY49" fmla="*/ 1718312 h 3482342"/>
              <a:gd name="connsiteX50" fmla="*/ 9365685 w 12192000"/>
              <a:gd name="connsiteY50" fmla="*/ 1724772 h 3482342"/>
              <a:gd name="connsiteX51" fmla="*/ 9278020 w 12192000"/>
              <a:gd name="connsiteY51" fmla="*/ 1741161 h 3482342"/>
              <a:gd name="connsiteX52" fmla="*/ 9217145 w 12192000"/>
              <a:gd name="connsiteY52" fmla="*/ 1771195 h 3482342"/>
              <a:gd name="connsiteX53" fmla="*/ 8955875 w 12192000"/>
              <a:gd name="connsiteY53" fmla="*/ 1796806 h 3482342"/>
              <a:gd name="connsiteX54" fmla="*/ 8648415 w 12192000"/>
              <a:gd name="connsiteY54" fmla="*/ 1878623 h 3482342"/>
              <a:gd name="connsiteX55" fmla="*/ 8495949 w 12192000"/>
              <a:gd name="connsiteY55" fmla="*/ 1902425 h 3482342"/>
              <a:gd name="connsiteX56" fmla="*/ 8236214 w 12192000"/>
              <a:gd name="connsiteY56" fmla="*/ 1909725 h 3482342"/>
              <a:gd name="connsiteX57" fmla="*/ 8132104 w 12192000"/>
              <a:gd name="connsiteY57" fmla="*/ 1895727 h 3482342"/>
              <a:gd name="connsiteX58" fmla="*/ 7918078 w 12192000"/>
              <a:gd name="connsiteY58" fmla="*/ 1862668 h 3482342"/>
              <a:gd name="connsiteX59" fmla="*/ 7817899 w 12192000"/>
              <a:gd name="connsiteY59" fmla="*/ 1862176 h 3482342"/>
              <a:gd name="connsiteX60" fmla="*/ 7768994 w 12192000"/>
              <a:gd name="connsiteY60" fmla="*/ 1855721 h 3482342"/>
              <a:gd name="connsiteX61" fmla="*/ 7618027 w 12192000"/>
              <a:gd name="connsiteY61" fmla="*/ 1830959 h 3482342"/>
              <a:gd name="connsiteX62" fmla="*/ 7449425 w 12192000"/>
              <a:gd name="connsiteY62" fmla="*/ 1810910 h 3482342"/>
              <a:gd name="connsiteX63" fmla="*/ 7342915 w 12192000"/>
              <a:gd name="connsiteY63" fmla="*/ 1819827 h 3482342"/>
              <a:gd name="connsiteX64" fmla="*/ 7255191 w 12192000"/>
              <a:gd name="connsiteY64" fmla="*/ 1834354 h 3482342"/>
              <a:gd name="connsiteX65" fmla="*/ 7131205 w 12192000"/>
              <a:gd name="connsiteY65" fmla="*/ 1845557 h 3482342"/>
              <a:gd name="connsiteX66" fmla="*/ 6941837 w 12192000"/>
              <a:gd name="connsiteY66" fmla="*/ 1840640 h 3482342"/>
              <a:gd name="connsiteX67" fmla="*/ 6837145 w 12192000"/>
              <a:gd name="connsiteY67" fmla="*/ 1870724 h 3482342"/>
              <a:gd name="connsiteX68" fmla="*/ 6753991 w 12192000"/>
              <a:gd name="connsiteY68" fmla="*/ 1860969 h 3482342"/>
              <a:gd name="connsiteX69" fmla="*/ 6727754 w 12192000"/>
              <a:gd name="connsiteY69" fmla="*/ 1882372 h 3482342"/>
              <a:gd name="connsiteX70" fmla="*/ 6723371 w 12192000"/>
              <a:gd name="connsiteY70" fmla="*/ 1886494 h 3482342"/>
              <a:gd name="connsiteX71" fmla="*/ 6702779 w 12192000"/>
              <a:gd name="connsiteY71" fmla="*/ 1893601 h 3482342"/>
              <a:gd name="connsiteX72" fmla="*/ 6686657 w 12192000"/>
              <a:gd name="connsiteY72" fmla="*/ 1907344 h 3482342"/>
              <a:gd name="connsiteX73" fmla="*/ 6651330 w 12192000"/>
              <a:gd name="connsiteY73" fmla="*/ 1922921 h 3482342"/>
              <a:gd name="connsiteX74" fmla="*/ 6622958 w 12192000"/>
              <a:gd name="connsiteY74" fmla="*/ 1936255 h 3482342"/>
              <a:gd name="connsiteX75" fmla="*/ 6522602 w 12192000"/>
              <a:gd name="connsiteY75" fmla="*/ 1954133 h 3482342"/>
              <a:gd name="connsiteX76" fmla="*/ 6444344 w 12192000"/>
              <a:gd name="connsiteY76" fmla="*/ 1969663 h 3482342"/>
              <a:gd name="connsiteX77" fmla="*/ 6409626 w 12192000"/>
              <a:gd name="connsiteY77" fmla="*/ 1978846 h 3482342"/>
              <a:gd name="connsiteX78" fmla="*/ 6333446 w 12192000"/>
              <a:gd name="connsiteY78" fmla="*/ 1997163 h 3482342"/>
              <a:gd name="connsiteX79" fmla="*/ 6294933 w 12192000"/>
              <a:gd name="connsiteY79" fmla="*/ 2019412 h 3482342"/>
              <a:gd name="connsiteX80" fmla="*/ 6238719 w 12192000"/>
              <a:gd name="connsiteY80" fmla="*/ 2042547 h 3482342"/>
              <a:gd name="connsiteX81" fmla="*/ 6187205 w 12192000"/>
              <a:gd name="connsiteY81" fmla="*/ 2060048 h 3482342"/>
              <a:gd name="connsiteX82" fmla="*/ 6138780 w 12192000"/>
              <a:gd name="connsiteY82" fmla="*/ 2081918 h 3482342"/>
              <a:gd name="connsiteX83" fmla="*/ 6120125 w 12192000"/>
              <a:gd name="connsiteY83" fmla="*/ 2109475 h 3482342"/>
              <a:gd name="connsiteX84" fmla="*/ 6056576 w 12192000"/>
              <a:gd name="connsiteY84" fmla="*/ 2120066 h 3482342"/>
              <a:gd name="connsiteX85" fmla="*/ 5993794 w 12192000"/>
              <a:gd name="connsiteY85" fmla="*/ 2122569 h 3482342"/>
              <a:gd name="connsiteX86" fmla="*/ 5943601 w 12192000"/>
              <a:gd name="connsiteY86" fmla="*/ 2137719 h 3482342"/>
              <a:gd name="connsiteX87" fmla="*/ 5898141 w 12192000"/>
              <a:gd name="connsiteY87" fmla="*/ 2144806 h 3482342"/>
              <a:gd name="connsiteX88" fmla="*/ 5855337 w 12192000"/>
              <a:gd name="connsiteY88" fmla="*/ 2137719 h 3482342"/>
              <a:gd name="connsiteX89" fmla="*/ 5817682 w 12192000"/>
              <a:gd name="connsiteY89" fmla="*/ 2157358 h 3482342"/>
              <a:gd name="connsiteX90" fmla="*/ 5735300 w 12192000"/>
              <a:gd name="connsiteY90" fmla="*/ 2158902 h 3482342"/>
              <a:gd name="connsiteX91" fmla="*/ 5591469 w 12192000"/>
              <a:gd name="connsiteY91" fmla="*/ 2178389 h 3482342"/>
              <a:gd name="connsiteX92" fmla="*/ 5505818 w 12192000"/>
              <a:gd name="connsiteY92" fmla="*/ 2194207 h 3482342"/>
              <a:gd name="connsiteX93" fmla="*/ 5452860 w 12192000"/>
              <a:gd name="connsiteY93" fmla="*/ 2180085 h 3482342"/>
              <a:gd name="connsiteX94" fmla="*/ 5414282 w 12192000"/>
              <a:gd name="connsiteY94" fmla="*/ 2183070 h 3482342"/>
              <a:gd name="connsiteX95" fmla="*/ 5368369 w 12192000"/>
              <a:gd name="connsiteY95" fmla="*/ 2204272 h 3482342"/>
              <a:gd name="connsiteX96" fmla="*/ 5336354 w 12192000"/>
              <a:gd name="connsiteY96" fmla="*/ 2218920 h 3482342"/>
              <a:gd name="connsiteX97" fmla="*/ 5291263 w 12192000"/>
              <a:gd name="connsiteY97" fmla="*/ 2239182 h 3482342"/>
              <a:gd name="connsiteX98" fmla="*/ 5255152 w 12192000"/>
              <a:gd name="connsiteY98" fmla="*/ 2247164 h 3482342"/>
              <a:gd name="connsiteX99" fmla="*/ 5233796 w 12192000"/>
              <a:gd name="connsiteY99" fmla="*/ 2268260 h 3482342"/>
              <a:gd name="connsiteX100" fmla="*/ 5212786 w 12192000"/>
              <a:gd name="connsiteY100" fmla="*/ 2296592 h 3482342"/>
              <a:gd name="connsiteX101" fmla="*/ 5173523 w 12192000"/>
              <a:gd name="connsiteY101" fmla="*/ 2309057 h 3482342"/>
              <a:gd name="connsiteX102" fmla="*/ 5123830 w 12192000"/>
              <a:gd name="connsiteY102" fmla="*/ 2307070 h 3482342"/>
              <a:gd name="connsiteX103" fmla="*/ 5065426 w 12192000"/>
              <a:gd name="connsiteY103" fmla="*/ 2324076 h 3482342"/>
              <a:gd name="connsiteX104" fmla="*/ 4975908 w 12192000"/>
              <a:gd name="connsiteY104" fmla="*/ 2364128 h 3482342"/>
              <a:gd name="connsiteX105" fmla="*/ 4913723 w 12192000"/>
              <a:gd name="connsiteY105" fmla="*/ 2385265 h 3482342"/>
              <a:gd name="connsiteX106" fmla="*/ 4746485 w 12192000"/>
              <a:gd name="connsiteY106" fmla="*/ 2451769 h 3482342"/>
              <a:gd name="connsiteX107" fmla="*/ 4681588 w 12192000"/>
              <a:gd name="connsiteY107" fmla="*/ 2467494 h 3482342"/>
              <a:gd name="connsiteX108" fmla="*/ 1783655 w 12192000"/>
              <a:gd name="connsiteY108" fmla="*/ 3163860 h 3482342"/>
              <a:gd name="connsiteX109" fmla="*/ 1325955 w 12192000"/>
              <a:gd name="connsiteY109" fmla="*/ 3176692 h 3482342"/>
              <a:gd name="connsiteX110" fmla="*/ 1190384 w 12192000"/>
              <a:gd name="connsiteY110" fmla="*/ 3203504 h 3482342"/>
              <a:gd name="connsiteX111" fmla="*/ 1094537 w 12192000"/>
              <a:gd name="connsiteY111" fmla="*/ 3229469 h 3482342"/>
              <a:gd name="connsiteX112" fmla="*/ 779276 w 12192000"/>
              <a:gd name="connsiteY112" fmla="*/ 3327290 h 3482342"/>
              <a:gd name="connsiteX113" fmla="*/ 600378 w 12192000"/>
              <a:gd name="connsiteY113" fmla="*/ 3335250 h 3482342"/>
              <a:gd name="connsiteX114" fmla="*/ 493457 w 12192000"/>
              <a:gd name="connsiteY114" fmla="*/ 3365044 h 3482342"/>
              <a:gd name="connsiteX115" fmla="*/ 349402 w 12192000"/>
              <a:gd name="connsiteY115" fmla="*/ 3380897 h 3482342"/>
              <a:gd name="connsiteX116" fmla="*/ 192183 w 12192000"/>
              <a:gd name="connsiteY116" fmla="*/ 3460075 h 3482342"/>
              <a:gd name="connsiteX117" fmla="*/ 46713 w 12192000"/>
              <a:gd name="connsiteY117" fmla="*/ 3462986 h 3482342"/>
              <a:gd name="connsiteX118" fmla="*/ 2765 w 12192000"/>
              <a:gd name="connsiteY118" fmla="*/ 3480770 h 3482342"/>
              <a:gd name="connsiteX119" fmla="*/ 0 w 12192000"/>
              <a:gd name="connsiteY119" fmla="*/ 3482342 h 3482342"/>
              <a:gd name="connsiteX120" fmla="*/ 0 w 12192000"/>
              <a:gd name="connsiteY12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313493 w 12192000"/>
              <a:gd name="connsiteY17" fmla="*/ 880860 h 3482342"/>
              <a:gd name="connsiteX18" fmla="*/ 11228040 w 12192000"/>
              <a:gd name="connsiteY18" fmla="*/ 958953 h 3482342"/>
              <a:gd name="connsiteX19" fmla="*/ 11196987 w 12192000"/>
              <a:gd name="connsiteY19" fmla="*/ 1000897 h 3482342"/>
              <a:gd name="connsiteX20" fmla="*/ 11193568 w 12192000"/>
              <a:gd name="connsiteY20" fmla="*/ 1039464 h 3482342"/>
              <a:gd name="connsiteX21" fmla="*/ 11175804 w 12192000"/>
              <a:gd name="connsiteY21" fmla="*/ 1067977 h 3482342"/>
              <a:gd name="connsiteX22" fmla="*/ 11120819 w 12192000"/>
              <a:gd name="connsiteY22" fmla="*/ 1126133 h 3482342"/>
              <a:gd name="connsiteX23" fmla="*/ 11028687 w 12192000"/>
              <a:gd name="connsiteY23" fmla="*/ 1199018 h 3482342"/>
              <a:gd name="connsiteX24" fmla="*/ 10960443 w 12192000"/>
              <a:gd name="connsiteY24" fmla="*/ 1244502 h 3482342"/>
              <a:gd name="connsiteX25" fmla="*/ 10850998 w 12192000"/>
              <a:gd name="connsiteY25" fmla="*/ 1269215 h 3482342"/>
              <a:gd name="connsiteX26" fmla="*/ 10815658 w 12192000"/>
              <a:gd name="connsiteY26" fmla="*/ 1287849 h 3482342"/>
              <a:gd name="connsiteX27" fmla="*/ 10679906 w 12192000"/>
              <a:gd name="connsiteY27" fmla="*/ 1324988 h 3482342"/>
              <a:gd name="connsiteX28" fmla="*/ 10636304 w 12192000"/>
              <a:gd name="connsiteY28" fmla="*/ 1317928 h 3482342"/>
              <a:gd name="connsiteX29" fmla="*/ 10603863 w 12192000"/>
              <a:gd name="connsiteY29" fmla="*/ 1346886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314361 w 12192000"/>
              <a:gd name="connsiteY35" fmla="*/ 1466924 h 3482342"/>
              <a:gd name="connsiteX36" fmla="*/ 10264922 w 12192000"/>
              <a:gd name="connsiteY36" fmla="*/ 1472107 h 3482342"/>
              <a:gd name="connsiteX37" fmla="*/ 10201385 w 12192000"/>
              <a:gd name="connsiteY37" fmla="*/ 1477515 h 3482342"/>
              <a:gd name="connsiteX38" fmla="*/ 10120184 w 12192000"/>
              <a:gd name="connsiteY38" fmla="*/ 1466924 h 3482342"/>
              <a:gd name="connsiteX39" fmla="*/ 10058690 w 12192000"/>
              <a:gd name="connsiteY39" fmla="*/ 1474888 h 3482342"/>
              <a:gd name="connsiteX40" fmla="*/ 10004424 w 12192000"/>
              <a:gd name="connsiteY40" fmla="*/ 1489801 h 3482342"/>
              <a:gd name="connsiteX41" fmla="*/ 9999951 w 12192000"/>
              <a:gd name="connsiteY41" fmla="*/ 1499127 h 3482342"/>
              <a:gd name="connsiteX42" fmla="*/ 9845462 w 12192000"/>
              <a:gd name="connsiteY42" fmla="*/ 1548192 h 3482342"/>
              <a:gd name="connsiteX43" fmla="*/ 9736156 w 12192000"/>
              <a:gd name="connsiteY43" fmla="*/ 1581928 h 3482342"/>
              <a:gd name="connsiteX44" fmla="*/ 9693355 w 12192000"/>
              <a:gd name="connsiteY44" fmla="*/ 1602632 h 3482342"/>
              <a:gd name="connsiteX45" fmla="*/ 9664242 w 12192000"/>
              <a:gd name="connsiteY45" fmla="*/ 1622075 h 3482342"/>
              <a:gd name="connsiteX46" fmla="*/ 9579195 w 12192000"/>
              <a:gd name="connsiteY46" fmla="*/ 1648017 h 3482342"/>
              <a:gd name="connsiteX47" fmla="*/ 9433652 w 12192000"/>
              <a:gd name="connsiteY47" fmla="*/ 1681174 h 3482342"/>
              <a:gd name="connsiteX48" fmla="*/ 9403775 w 12192000"/>
              <a:gd name="connsiteY48" fmla="*/ 1690403 h 3482342"/>
              <a:gd name="connsiteX49" fmla="*/ 9382503 w 12192000"/>
              <a:gd name="connsiteY49" fmla="*/ 1706957 h 3482342"/>
              <a:gd name="connsiteX50" fmla="*/ 9381410 w 12192000"/>
              <a:gd name="connsiteY50" fmla="*/ 1718312 h 3482342"/>
              <a:gd name="connsiteX51" fmla="*/ 9365685 w 12192000"/>
              <a:gd name="connsiteY51" fmla="*/ 1724772 h 3482342"/>
              <a:gd name="connsiteX52" fmla="*/ 9278020 w 12192000"/>
              <a:gd name="connsiteY52" fmla="*/ 1741161 h 3482342"/>
              <a:gd name="connsiteX53" fmla="*/ 9217145 w 12192000"/>
              <a:gd name="connsiteY53" fmla="*/ 1771195 h 3482342"/>
              <a:gd name="connsiteX54" fmla="*/ 8955875 w 12192000"/>
              <a:gd name="connsiteY54" fmla="*/ 1796806 h 3482342"/>
              <a:gd name="connsiteX55" fmla="*/ 8648415 w 12192000"/>
              <a:gd name="connsiteY55" fmla="*/ 1878623 h 3482342"/>
              <a:gd name="connsiteX56" fmla="*/ 8495949 w 12192000"/>
              <a:gd name="connsiteY56" fmla="*/ 1902425 h 3482342"/>
              <a:gd name="connsiteX57" fmla="*/ 8236214 w 12192000"/>
              <a:gd name="connsiteY57" fmla="*/ 1909725 h 3482342"/>
              <a:gd name="connsiteX58" fmla="*/ 8132104 w 12192000"/>
              <a:gd name="connsiteY58" fmla="*/ 1895727 h 3482342"/>
              <a:gd name="connsiteX59" fmla="*/ 7918078 w 12192000"/>
              <a:gd name="connsiteY59" fmla="*/ 1862668 h 3482342"/>
              <a:gd name="connsiteX60" fmla="*/ 7817899 w 12192000"/>
              <a:gd name="connsiteY60" fmla="*/ 1862176 h 3482342"/>
              <a:gd name="connsiteX61" fmla="*/ 7768994 w 12192000"/>
              <a:gd name="connsiteY61" fmla="*/ 1855721 h 3482342"/>
              <a:gd name="connsiteX62" fmla="*/ 7618027 w 12192000"/>
              <a:gd name="connsiteY62" fmla="*/ 1830959 h 3482342"/>
              <a:gd name="connsiteX63" fmla="*/ 7449425 w 12192000"/>
              <a:gd name="connsiteY63" fmla="*/ 1810910 h 3482342"/>
              <a:gd name="connsiteX64" fmla="*/ 7342915 w 12192000"/>
              <a:gd name="connsiteY64" fmla="*/ 1819827 h 3482342"/>
              <a:gd name="connsiteX65" fmla="*/ 7255191 w 12192000"/>
              <a:gd name="connsiteY65" fmla="*/ 1834354 h 3482342"/>
              <a:gd name="connsiteX66" fmla="*/ 7131205 w 12192000"/>
              <a:gd name="connsiteY66" fmla="*/ 1845557 h 3482342"/>
              <a:gd name="connsiteX67" fmla="*/ 6941837 w 12192000"/>
              <a:gd name="connsiteY67" fmla="*/ 1840640 h 3482342"/>
              <a:gd name="connsiteX68" fmla="*/ 6837145 w 12192000"/>
              <a:gd name="connsiteY68" fmla="*/ 1870724 h 3482342"/>
              <a:gd name="connsiteX69" fmla="*/ 6753991 w 12192000"/>
              <a:gd name="connsiteY69" fmla="*/ 1860969 h 3482342"/>
              <a:gd name="connsiteX70" fmla="*/ 6727754 w 12192000"/>
              <a:gd name="connsiteY70" fmla="*/ 1882372 h 3482342"/>
              <a:gd name="connsiteX71" fmla="*/ 6723371 w 12192000"/>
              <a:gd name="connsiteY71" fmla="*/ 1886494 h 3482342"/>
              <a:gd name="connsiteX72" fmla="*/ 6702779 w 12192000"/>
              <a:gd name="connsiteY72" fmla="*/ 1893601 h 3482342"/>
              <a:gd name="connsiteX73" fmla="*/ 6686657 w 12192000"/>
              <a:gd name="connsiteY73" fmla="*/ 1907344 h 3482342"/>
              <a:gd name="connsiteX74" fmla="*/ 6651330 w 12192000"/>
              <a:gd name="connsiteY74" fmla="*/ 1922921 h 3482342"/>
              <a:gd name="connsiteX75" fmla="*/ 6622958 w 12192000"/>
              <a:gd name="connsiteY75" fmla="*/ 1936255 h 3482342"/>
              <a:gd name="connsiteX76" fmla="*/ 6522602 w 12192000"/>
              <a:gd name="connsiteY76" fmla="*/ 1954133 h 3482342"/>
              <a:gd name="connsiteX77" fmla="*/ 6444344 w 12192000"/>
              <a:gd name="connsiteY77" fmla="*/ 1969663 h 3482342"/>
              <a:gd name="connsiteX78" fmla="*/ 6409626 w 12192000"/>
              <a:gd name="connsiteY78" fmla="*/ 1978846 h 3482342"/>
              <a:gd name="connsiteX79" fmla="*/ 6333446 w 12192000"/>
              <a:gd name="connsiteY79" fmla="*/ 1997163 h 3482342"/>
              <a:gd name="connsiteX80" fmla="*/ 6294933 w 12192000"/>
              <a:gd name="connsiteY80" fmla="*/ 2019412 h 3482342"/>
              <a:gd name="connsiteX81" fmla="*/ 6238719 w 12192000"/>
              <a:gd name="connsiteY81" fmla="*/ 2042547 h 3482342"/>
              <a:gd name="connsiteX82" fmla="*/ 6187205 w 12192000"/>
              <a:gd name="connsiteY82" fmla="*/ 2060048 h 3482342"/>
              <a:gd name="connsiteX83" fmla="*/ 6138780 w 12192000"/>
              <a:gd name="connsiteY83" fmla="*/ 2081918 h 3482342"/>
              <a:gd name="connsiteX84" fmla="*/ 6120125 w 12192000"/>
              <a:gd name="connsiteY84" fmla="*/ 2109475 h 3482342"/>
              <a:gd name="connsiteX85" fmla="*/ 6056576 w 12192000"/>
              <a:gd name="connsiteY85" fmla="*/ 2120066 h 3482342"/>
              <a:gd name="connsiteX86" fmla="*/ 5993794 w 12192000"/>
              <a:gd name="connsiteY86" fmla="*/ 2122569 h 3482342"/>
              <a:gd name="connsiteX87" fmla="*/ 5943601 w 12192000"/>
              <a:gd name="connsiteY87" fmla="*/ 2137719 h 3482342"/>
              <a:gd name="connsiteX88" fmla="*/ 5898141 w 12192000"/>
              <a:gd name="connsiteY88" fmla="*/ 2144806 h 3482342"/>
              <a:gd name="connsiteX89" fmla="*/ 5855337 w 12192000"/>
              <a:gd name="connsiteY89" fmla="*/ 2137719 h 3482342"/>
              <a:gd name="connsiteX90" fmla="*/ 5817682 w 12192000"/>
              <a:gd name="connsiteY90" fmla="*/ 2157358 h 3482342"/>
              <a:gd name="connsiteX91" fmla="*/ 5735300 w 12192000"/>
              <a:gd name="connsiteY91" fmla="*/ 2158902 h 3482342"/>
              <a:gd name="connsiteX92" fmla="*/ 5591469 w 12192000"/>
              <a:gd name="connsiteY92" fmla="*/ 2178389 h 3482342"/>
              <a:gd name="connsiteX93" fmla="*/ 5505818 w 12192000"/>
              <a:gd name="connsiteY93" fmla="*/ 2194207 h 3482342"/>
              <a:gd name="connsiteX94" fmla="*/ 5452860 w 12192000"/>
              <a:gd name="connsiteY94" fmla="*/ 2180085 h 3482342"/>
              <a:gd name="connsiteX95" fmla="*/ 5414282 w 12192000"/>
              <a:gd name="connsiteY95" fmla="*/ 2183070 h 3482342"/>
              <a:gd name="connsiteX96" fmla="*/ 5368369 w 12192000"/>
              <a:gd name="connsiteY96" fmla="*/ 2204272 h 3482342"/>
              <a:gd name="connsiteX97" fmla="*/ 5336354 w 12192000"/>
              <a:gd name="connsiteY97" fmla="*/ 2218920 h 3482342"/>
              <a:gd name="connsiteX98" fmla="*/ 5291263 w 12192000"/>
              <a:gd name="connsiteY98" fmla="*/ 2239182 h 3482342"/>
              <a:gd name="connsiteX99" fmla="*/ 5255152 w 12192000"/>
              <a:gd name="connsiteY99" fmla="*/ 2247164 h 3482342"/>
              <a:gd name="connsiteX100" fmla="*/ 5233796 w 12192000"/>
              <a:gd name="connsiteY100" fmla="*/ 2268260 h 3482342"/>
              <a:gd name="connsiteX101" fmla="*/ 5212786 w 12192000"/>
              <a:gd name="connsiteY101" fmla="*/ 2296592 h 3482342"/>
              <a:gd name="connsiteX102" fmla="*/ 5173523 w 12192000"/>
              <a:gd name="connsiteY102" fmla="*/ 2309057 h 3482342"/>
              <a:gd name="connsiteX103" fmla="*/ 5123830 w 12192000"/>
              <a:gd name="connsiteY103" fmla="*/ 2307070 h 3482342"/>
              <a:gd name="connsiteX104" fmla="*/ 5065426 w 12192000"/>
              <a:gd name="connsiteY104" fmla="*/ 2324076 h 3482342"/>
              <a:gd name="connsiteX105" fmla="*/ 4975908 w 12192000"/>
              <a:gd name="connsiteY105" fmla="*/ 2364128 h 3482342"/>
              <a:gd name="connsiteX106" fmla="*/ 4913723 w 12192000"/>
              <a:gd name="connsiteY106" fmla="*/ 2385265 h 3482342"/>
              <a:gd name="connsiteX107" fmla="*/ 4746485 w 12192000"/>
              <a:gd name="connsiteY107" fmla="*/ 2451769 h 3482342"/>
              <a:gd name="connsiteX108" fmla="*/ 4681588 w 12192000"/>
              <a:gd name="connsiteY108" fmla="*/ 2467494 h 3482342"/>
              <a:gd name="connsiteX109" fmla="*/ 1783655 w 12192000"/>
              <a:gd name="connsiteY109" fmla="*/ 3163860 h 3482342"/>
              <a:gd name="connsiteX110" fmla="*/ 1325955 w 12192000"/>
              <a:gd name="connsiteY110" fmla="*/ 3176692 h 3482342"/>
              <a:gd name="connsiteX111" fmla="*/ 1190384 w 12192000"/>
              <a:gd name="connsiteY111" fmla="*/ 3203504 h 3482342"/>
              <a:gd name="connsiteX112" fmla="*/ 1094537 w 12192000"/>
              <a:gd name="connsiteY112" fmla="*/ 3229469 h 3482342"/>
              <a:gd name="connsiteX113" fmla="*/ 779276 w 12192000"/>
              <a:gd name="connsiteY113" fmla="*/ 3327290 h 3482342"/>
              <a:gd name="connsiteX114" fmla="*/ 600378 w 12192000"/>
              <a:gd name="connsiteY114" fmla="*/ 3335250 h 3482342"/>
              <a:gd name="connsiteX115" fmla="*/ 493457 w 12192000"/>
              <a:gd name="connsiteY115" fmla="*/ 3365044 h 3482342"/>
              <a:gd name="connsiteX116" fmla="*/ 349402 w 12192000"/>
              <a:gd name="connsiteY116" fmla="*/ 3380897 h 3482342"/>
              <a:gd name="connsiteX117" fmla="*/ 192183 w 12192000"/>
              <a:gd name="connsiteY117" fmla="*/ 3460075 h 3482342"/>
              <a:gd name="connsiteX118" fmla="*/ 46713 w 12192000"/>
              <a:gd name="connsiteY118" fmla="*/ 3462986 h 3482342"/>
              <a:gd name="connsiteX119" fmla="*/ 2765 w 12192000"/>
              <a:gd name="connsiteY119" fmla="*/ 3480770 h 3482342"/>
              <a:gd name="connsiteX120" fmla="*/ 0 w 12192000"/>
              <a:gd name="connsiteY120" fmla="*/ 3482342 h 3482342"/>
              <a:gd name="connsiteX121" fmla="*/ 0 w 12192000"/>
              <a:gd name="connsiteY12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338523 w 12192000"/>
              <a:gd name="connsiteY16" fmla="*/ 852810 h 3482342"/>
              <a:gd name="connsiteX17" fmla="*/ 11313493 w 12192000"/>
              <a:gd name="connsiteY17" fmla="*/ 880860 h 3482342"/>
              <a:gd name="connsiteX18" fmla="*/ 11228040 w 12192000"/>
              <a:gd name="connsiteY18" fmla="*/ 958953 h 3482342"/>
              <a:gd name="connsiteX19" fmla="*/ 11196987 w 12192000"/>
              <a:gd name="connsiteY19" fmla="*/ 1000897 h 3482342"/>
              <a:gd name="connsiteX20" fmla="*/ 11193568 w 12192000"/>
              <a:gd name="connsiteY20" fmla="*/ 1039464 h 3482342"/>
              <a:gd name="connsiteX21" fmla="*/ 11175804 w 12192000"/>
              <a:gd name="connsiteY21" fmla="*/ 1067977 h 3482342"/>
              <a:gd name="connsiteX22" fmla="*/ 11120819 w 12192000"/>
              <a:gd name="connsiteY22" fmla="*/ 1126133 h 3482342"/>
              <a:gd name="connsiteX23" fmla="*/ 11028687 w 12192000"/>
              <a:gd name="connsiteY23" fmla="*/ 1199018 h 3482342"/>
              <a:gd name="connsiteX24" fmla="*/ 10960443 w 12192000"/>
              <a:gd name="connsiteY24" fmla="*/ 1244502 h 3482342"/>
              <a:gd name="connsiteX25" fmla="*/ 10850998 w 12192000"/>
              <a:gd name="connsiteY25" fmla="*/ 1269215 h 3482342"/>
              <a:gd name="connsiteX26" fmla="*/ 10815658 w 12192000"/>
              <a:gd name="connsiteY26" fmla="*/ 1287849 h 3482342"/>
              <a:gd name="connsiteX27" fmla="*/ 10679906 w 12192000"/>
              <a:gd name="connsiteY27" fmla="*/ 1324988 h 3482342"/>
              <a:gd name="connsiteX28" fmla="*/ 10636304 w 12192000"/>
              <a:gd name="connsiteY28" fmla="*/ 1317928 h 3482342"/>
              <a:gd name="connsiteX29" fmla="*/ 10603863 w 12192000"/>
              <a:gd name="connsiteY29" fmla="*/ 1346886 h 3482342"/>
              <a:gd name="connsiteX30" fmla="*/ 10573203 w 12192000"/>
              <a:gd name="connsiteY30" fmla="*/ 1351996 h 3482342"/>
              <a:gd name="connsiteX31" fmla="*/ 10513263 w 12192000"/>
              <a:gd name="connsiteY31" fmla="*/ 1350756 h 3482342"/>
              <a:gd name="connsiteX32" fmla="*/ 10464012 w 12192000"/>
              <a:gd name="connsiteY32" fmla="*/ 1391778 h 3482342"/>
              <a:gd name="connsiteX33" fmla="*/ 10405409 w 12192000"/>
              <a:gd name="connsiteY33" fmla="*/ 1422789 h 3482342"/>
              <a:gd name="connsiteX34" fmla="*/ 10370530 w 12192000"/>
              <a:gd name="connsiteY34" fmla="*/ 1441596 h 3482342"/>
              <a:gd name="connsiteX35" fmla="*/ 10314361 w 12192000"/>
              <a:gd name="connsiteY35" fmla="*/ 1466924 h 3482342"/>
              <a:gd name="connsiteX36" fmla="*/ 10264922 w 12192000"/>
              <a:gd name="connsiteY36" fmla="*/ 1472107 h 3482342"/>
              <a:gd name="connsiteX37" fmla="*/ 10201385 w 12192000"/>
              <a:gd name="connsiteY37" fmla="*/ 1477515 h 3482342"/>
              <a:gd name="connsiteX38" fmla="*/ 10120184 w 12192000"/>
              <a:gd name="connsiteY38" fmla="*/ 1466924 h 3482342"/>
              <a:gd name="connsiteX39" fmla="*/ 10058690 w 12192000"/>
              <a:gd name="connsiteY39" fmla="*/ 1474888 h 3482342"/>
              <a:gd name="connsiteX40" fmla="*/ 10004424 w 12192000"/>
              <a:gd name="connsiteY40" fmla="*/ 1489801 h 3482342"/>
              <a:gd name="connsiteX41" fmla="*/ 9999951 w 12192000"/>
              <a:gd name="connsiteY41" fmla="*/ 1499127 h 3482342"/>
              <a:gd name="connsiteX42" fmla="*/ 9845462 w 12192000"/>
              <a:gd name="connsiteY42" fmla="*/ 1548192 h 3482342"/>
              <a:gd name="connsiteX43" fmla="*/ 9736156 w 12192000"/>
              <a:gd name="connsiteY43" fmla="*/ 1581928 h 3482342"/>
              <a:gd name="connsiteX44" fmla="*/ 9693355 w 12192000"/>
              <a:gd name="connsiteY44" fmla="*/ 1602632 h 3482342"/>
              <a:gd name="connsiteX45" fmla="*/ 9664242 w 12192000"/>
              <a:gd name="connsiteY45" fmla="*/ 1622075 h 3482342"/>
              <a:gd name="connsiteX46" fmla="*/ 9579195 w 12192000"/>
              <a:gd name="connsiteY46" fmla="*/ 1648017 h 3482342"/>
              <a:gd name="connsiteX47" fmla="*/ 9433652 w 12192000"/>
              <a:gd name="connsiteY47" fmla="*/ 1681174 h 3482342"/>
              <a:gd name="connsiteX48" fmla="*/ 9403775 w 12192000"/>
              <a:gd name="connsiteY48" fmla="*/ 1690403 h 3482342"/>
              <a:gd name="connsiteX49" fmla="*/ 9382503 w 12192000"/>
              <a:gd name="connsiteY49" fmla="*/ 1706957 h 3482342"/>
              <a:gd name="connsiteX50" fmla="*/ 9381410 w 12192000"/>
              <a:gd name="connsiteY50" fmla="*/ 1718312 h 3482342"/>
              <a:gd name="connsiteX51" fmla="*/ 9365685 w 12192000"/>
              <a:gd name="connsiteY51" fmla="*/ 1724772 h 3482342"/>
              <a:gd name="connsiteX52" fmla="*/ 9278020 w 12192000"/>
              <a:gd name="connsiteY52" fmla="*/ 1741161 h 3482342"/>
              <a:gd name="connsiteX53" fmla="*/ 9217145 w 12192000"/>
              <a:gd name="connsiteY53" fmla="*/ 1771195 h 3482342"/>
              <a:gd name="connsiteX54" fmla="*/ 8955875 w 12192000"/>
              <a:gd name="connsiteY54" fmla="*/ 1796806 h 3482342"/>
              <a:gd name="connsiteX55" fmla="*/ 8648415 w 12192000"/>
              <a:gd name="connsiteY55" fmla="*/ 1878623 h 3482342"/>
              <a:gd name="connsiteX56" fmla="*/ 8495949 w 12192000"/>
              <a:gd name="connsiteY56" fmla="*/ 1902425 h 3482342"/>
              <a:gd name="connsiteX57" fmla="*/ 8236214 w 12192000"/>
              <a:gd name="connsiteY57" fmla="*/ 1909725 h 3482342"/>
              <a:gd name="connsiteX58" fmla="*/ 8132104 w 12192000"/>
              <a:gd name="connsiteY58" fmla="*/ 1895727 h 3482342"/>
              <a:gd name="connsiteX59" fmla="*/ 7918078 w 12192000"/>
              <a:gd name="connsiteY59" fmla="*/ 1862668 h 3482342"/>
              <a:gd name="connsiteX60" fmla="*/ 7817899 w 12192000"/>
              <a:gd name="connsiteY60" fmla="*/ 1862176 h 3482342"/>
              <a:gd name="connsiteX61" fmla="*/ 7768994 w 12192000"/>
              <a:gd name="connsiteY61" fmla="*/ 1855721 h 3482342"/>
              <a:gd name="connsiteX62" fmla="*/ 7618027 w 12192000"/>
              <a:gd name="connsiteY62" fmla="*/ 1830959 h 3482342"/>
              <a:gd name="connsiteX63" fmla="*/ 7449425 w 12192000"/>
              <a:gd name="connsiteY63" fmla="*/ 1810910 h 3482342"/>
              <a:gd name="connsiteX64" fmla="*/ 7342915 w 12192000"/>
              <a:gd name="connsiteY64" fmla="*/ 1819827 h 3482342"/>
              <a:gd name="connsiteX65" fmla="*/ 7255191 w 12192000"/>
              <a:gd name="connsiteY65" fmla="*/ 1834354 h 3482342"/>
              <a:gd name="connsiteX66" fmla="*/ 7131205 w 12192000"/>
              <a:gd name="connsiteY66" fmla="*/ 1845557 h 3482342"/>
              <a:gd name="connsiteX67" fmla="*/ 6941837 w 12192000"/>
              <a:gd name="connsiteY67" fmla="*/ 1840640 h 3482342"/>
              <a:gd name="connsiteX68" fmla="*/ 6837145 w 12192000"/>
              <a:gd name="connsiteY68" fmla="*/ 1870724 h 3482342"/>
              <a:gd name="connsiteX69" fmla="*/ 6753991 w 12192000"/>
              <a:gd name="connsiteY69" fmla="*/ 1860969 h 3482342"/>
              <a:gd name="connsiteX70" fmla="*/ 6727754 w 12192000"/>
              <a:gd name="connsiteY70" fmla="*/ 1882372 h 3482342"/>
              <a:gd name="connsiteX71" fmla="*/ 6723371 w 12192000"/>
              <a:gd name="connsiteY71" fmla="*/ 1886494 h 3482342"/>
              <a:gd name="connsiteX72" fmla="*/ 6702779 w 12192000"/>
              <a:gd name="connsiteY72" fmla="*/ 1893601 h 3482342"/>
              <a:gd name="connsiteX73" fmla="*/ 6686657 w 12192000"/>
              <a:gd name="connsiteY73" fmla="*/ 1907344 h 3482342"/>
              <a:gd name="connsiteX74" fmla="*/ 6651330 w 12192000"/>
              <a:gd name="connsiteY74" fmla="*/ 1922921 h 3482342"/>
              <a:gd name="connsiteX75" fmla="*/ 6622958 w 12192000"/>
              <a:gd name="connsiteY75" fmla="*/ 1936255 h 3482342"/>
              <a:gd name="connsiteX76" fmla="*/ 6522602 w 12192000"/>
              <a:gd name="connsiteY76" fmla="*/ 1954133 h 3482342"/>
              <a:gd name="connsiteX77" fmla="*/ 6444344 w 12192000"/>
              <a:gd name="connsiteY77" fmla="*/ 1969663 h 3482342"/>
              <a:gd name="connsiteX78" fmla="*/ 6409626 w 12192000"/>
              <a:gd name="connsiteY78" fmla="*/ 1978846 h 3482342"/>
              <a:gd name="connsiteX79" fmla="*/ 6333446 w 12192000"/>
              <a:gd name="connsiteY79" fmla="*/ 1997163 h 3482342"/>
              <a:gd name="connsiteX80" fmla="*/ 6294933 w 12192000"/>
              <a:gd name="connsiteY80" fmla="*/ 2019412 h 3482342"/>
              <a:gd name="connsiteX81" fmla="*/ 6238719 w 12192000"/>
              <a:gd name="connsiteY81" fmla="*/ 2042547 h 3482342"/>
              <a:gd name="connsiteX82" fmla="*/ 6187205 w 12192000"/>
              <a:gd name="connsiteY82" fmla="*/ 2060048 h 3482342"/>
              <a:gd name="connsiteX83" fmla="*/ 6138780 w 12192000"/>
              <a:gd name="connsiteY83" fmla="*/ 2081918 h 3482342"/>
              <a:gd name="connsiteX84" fmla="*/ 6120125 w 12192000"/>
              <a:gd name="connsiteY84" fmla="*/ 2109475 h 3482342"/>
              <a:gd name="connsiteX85" fmla="*/ 6056576 w 12192000"/>
              <a:gd name="connsiteY85" fmla="*/ 2120066 h 3482342"/>
              <a:gd name="connsiteX86" fmla="*/ 5993794 w 12192000"/>
              <a:gd name="connsiteY86" fmla="*/ 2122569 h 3482342"/>
              <a:gd name="connsiteX87" fmla="*/ 5943601 w 12192000"/>
              <a:gd name="connsiteY87" fmla="*/ 2137719 h 3482342"/>
              <a:gd name="connsiteX88" fmla="*/ 5898141 w 12192000"/>
              <a:gd name="connsiteY88" fmla="*/ 2144806 h 3482342"/>
              <a:gd name="connsiteX89" fmla="*/ 5855337 w 12192000"/>
              <a:gd name="connsiteY89" fmla="*/ 2137719 h 3482342"/>
              <a:gd name="connsiteX90" fmla="*/ 5817682 w 12192000"/>
              <a:gd name="connsiteY90" fmla="*/ 2157358 h 3482342"/>
              <a:gd name="connsiteX91" fmla="*/ 5735300 w 12192000"/>
              <a:gd name="connsiteY91" fmla="*/ 2158902 h 3482342"/>
              <a:gd name="connsiteX92" fmla="*/ 5591469 w 12192000"/>
              <a:gd name="connsiteY92" fmla="*/ 2178389 h 3482342"/>
              <a:gd name="connsiteX93" fmla="*/ 5505818 w 12192000"/>
              <a:gd name="connsiteY93" fmla="*/ 2194207 h 3482342"/>
              <a:gd name="connsiteX94" fmla="*/ 5452860 w 12192000"/>
              <a:gd name="connsiteY94" fmla="*/ 2180085 h 3482342"/>
              <a:gd name="connsiteX95" fmla="*/ 5414282 w 12192000"/>
              <a:gd name="connsiteY95" fmla="*/ 2183070 h 3482342"/>
              <a:gd name="connsiteX96" fmla="*/ 5368369 w 12192000"/>
              <a:gd name="connsiteY96" fmla="*/ 2204272 h 3482342"/>
              <a:gd name="connsiteX97" fmla="*/ 5336354 w 12192000"/>
              <a:gd name="connsiteY97" fmla="*/ 2218920 h 3482342"/>
              <a:gd name="connsiteX98" fmla="*/ 5291263 w 12192000"/>
              <a:gd name="connsiteY98" fmla="*/ 2239182 h 3482342"/>
              <a:gd name="connsiteX99" fmla="*/ 5255152 w 12192000"/>
              <a:gd name="connsiteY99" fmla="*/ 2247164 h 3482342"/>
              <a:gd name="connsiteX100" fmla="*/ 5233796 w 12192000"/>
              <a:gd name="connsiteY100" fmla="*/ 2268260 h 3482342"/>
              <a:gd name="connsiteX101" fmla="*/ 5212786 w 12192000"/>
              <a:gd name="connsiteY101" fmla="*/ 2296592 h 3482342"/>
              <a:gd name="connsiteX102" fmla="*/ 5173523 w 12192000"/>
              <a:gd name="connsiteY102" fmla="*/ 2309057 h 3482342"/>
              <a:gd name="connsiteX103" fmla="*/ 5123830 w 12192000"/>
              <a:gd name="connsiteY103" fmla="*/ 2307070 h 3482342"/>
              <a:gd name="connsiteX104" fmla="*/ 5065426 w 12192000"/>
              <a:gd name="connsiteY104" fmla="*/ 2324076 h 3482342"/>
              <a:gd name="connsiteX105" fmla="*/ 4975908 w 12192000"/>
              <a:gd name="connsiteY105" fmla="*/ 2364128 h 3482342"/>
              <a:gd name="connsiteX106" fmla="*/ 4913723 w 12192000"/>
              <a:gd name="connsiteY106" fmla="*/ 2385265 h 3482342"/>
              <a:gd name="connsiteX107" fmla="*/ 4746485 w 12192000"/>
              <a:gd name="connsiteY107" fmla="*/ 2451769 h 3482342"/>
              <a:gd name="connsiteX108" fmla="*/ 4681588 w 12192000"/>
              <a:gd name="connsiteY108" fmla="*/ 2467494 h 3482342"/>
              <a:gd name="connsiteX109" fmla="*/ 1783655 w 12192000"/>
              <a:gd name="connsiteY109" fmla="*/ 3163860 h 3482342"/>
              <a:gd name="connsiteX110" fmla="*/ 1325955 w 12192000"/>
              <a:gd name="connsiteY110" fmla="*/ 3176692 h 3482342"/>
              <a:gd name="connsiteX111" fmla="*/ 1190384 w 12192000"/>
              <a:gd name="connsiteY111" fmla="*/ 3203504 h 3482342"/>
              <a:gd name="connsiteX112" fmla="*/ 1094537 w 12192000"/>
              <a:gd name="connsiteY112" fmla="*/ 3229469 h 3482342"/>
              <a:gd name="connsiteX113" fmla="*/ 779276 w 12192000"/>
              <a:gd name="connsiteY113" fmla="*/ 3327290 h 3482342"/>
              <a:gd name="connsiteX114" fmla="*/ 600378 w 12192000"/>
              <a:gd name="connsiteY114" fmla="*/ 3335250 h 3482342"/>
              <a:gd name="connsiteX115" fmla="*/ 493457 w 12192000"/>
              <a:gd name="connsiteY115" fmla="*/ 3365044 h 3482342"/>
              <a:gd name="connsiteX116" fmla="*/ 349402 w 12192000"/>
              <a:gd name="connsiteY116" fmla="*/ 3380897 h 3482342"/>
              <a:gd name="connsiteX117" fmla="*/ 192183 w 12192000"/>
              <a:gd name="connsiteY117" fmla="*/ 3460075 h 3482342"/>
              <a:gd name="connsiteX118" fmla="*/ 46713 w 12192000"/>
              <a:gd name="connsiteY118" fmla="*/ 3462986 h 3482342"/>
              <a:gd name="connsiteX119" fmla="*/ 2765 w 12192000"/>
              <a:gd name="connsiteY119" fmla="*/ 3480770 h 3482342"/>
              <a:gd name="connsiteX120" fmla="*/ 0 w 12192000"/>
              <a:gd name="connsiteY120" fmla="*/ 3482342 h 3482342"/>
              <a:gd name="connsiteX121" fmla="*/ 0 w 12192000"/>
              <a:gd name="connsiteY12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20819 w 12192000"/>
              <a:gd name="connsiteY23" fmla="*/ 1126133 h 3482342"/>
              <a:gd name="connsiteX24" fmla="*/ 11028687 w 12192000"/>
              <a:gd name="connsiteY24" fmla="*/ 1199018 h 3482342"/>
              <a:gd name="connsiteX25" fmla="*/ 10960443 w 12192000"/>
              <a:gd name="connsiteY25" fmla="*/ 1244502 h 3482342"/>
              <a:gd name="connsiteX26" fmla="*/ 10850998 w 12192000"/>
              <a:gd name="connsiteY26" fmla="*/ 1269215 h 3482342"/>
              <a:gd name="connsiteX27" fmla="*/ 10815658 w 12192000"/>
              <a:gd name="connsiteY27" fmla="*/ 1287849 h 3482342"/>
              <a:gd name="connsiteX28" fmla="*/ 10679906 w 12192000"/>
              <a:gd name="connsiteY28" fmla="*/ 1324988 h 3482342"/>
              <a:gd name="connsiteX29" fmla="*/ 10636304 w 12192000"/>
              <a:gd name="connsiteY29" fmla="*/ 1317928 h 3482342"/>
              <a:gd name="connsiteX30" fmla="*/ 10603863 w 12192000"/>
              <a:gd name="connsiteY30" fmla="*/ 1346886 h 3482342"/>
              <a:gd name="connsiteX31" fmla="*/ 10573203 w 12192000"/>
              <a:gd name="connsiteY31" fmla="*/ 1351996 h 3482342"/>
              <a:gd name="connsiteX32" fmla="*/ 10513263 w 12192000"/>
              <a:gd name="connsiteY32" fmla="*/ 1350756 h 3482342"/>
              <a:gd name="connsiteX33" fmla="*/ 10464012 w 12192000"/>
              <a:gd name="connsiteY33" fmla="*/ 1391778 h 3482342"/>
              <a:gd name="connsiteX34" fmla="*/ 10405409 w 12192000"/>
              <a:gd name="connsiteY34" fmla="*/ 1422789 h 3482342"/>
              <a:gd name="connsiteX35" fmla="*/ 10370530 w 12192000"/>
              <a:gd name="connsiteY35" fmla="*/ 1441596 h 3482342"/>
              <a:gd name="connsiteX36" fmla="*/ 10314361 w 12192000"/>
              <a:gd name="connsiteY36" fmla="*/ 1466924 h 3482342"/>
              <a:gd name="connsiteX37" fmla="*/ 10264922 w 12192000"/>
              <a:gd name="connsiteY37" fmla="*/ 1472107 h 3482342"/>
              <a:gd name="connsiteX38" fmla="*/ 10201385 w 12192000"/>
              <a:gd name="connsiteY38" fmla="*/ 1477515 h 3482342"/>
              <a:gd name="connsiteX39" fmla="*/ 10120184 w 12192000"/>
              <a:gd name="connsiteY39" fmla="*/ 1466924 h 3482342"/>
              <a:gd name="connsiteX40" fmla="*/ 10058690 w 12192000"/>
              <a:gd name="connsiteY40" fmla="*/ 1474888 h 3482342"/>
              <a:gd name="connsiteX41" fmla="*/ 10004424 w 12192000"/>
              <a:gd name="connsiteY41" fmla="*/ 1489801 h 3482342"/>
              <a:gd name="connsiteX42" fmla="*/ 9999951 w 12192000"/>
              <a:gd name="connsiteY42" fmla="*/ 1499127 h 3482342"/>
              <a:gd name="connsiteX43" fmla="*/ 9845462 w 12192000"/>
              <a:gd name="connsiteY43" fmla="*/ 1548192 h 3482342"/>
              <a:gd name="connsiteX44" fmla="*/ 9736156 w 12192000"/>
              <a:gd name="connsiteY44" fmla="*/ 1581928 h 3482342"/>
              <a:gd name="connsiteX45" fmla="*/ 9693355 w 12192000"/>
              <a:gd name="connsiteY45" fmla="*/ 1602632 h 3482342"/>
              <a:gd name="connsiteX46" fmla="*/ 9664242 w 12192000"/>
              <a:gd name="connsiteY46" fmla="*/ 1622075 h 3482342"/>
              <a:gd name="connsiteX47" fmla="*/ 9579195 w 12192000"/>
              <a:gd name="connsiteY47" fmla="*/ 1648017 h 3482342"/>
              <a:gd name="connsiteX48" fmla="*/ 9433652 w 12192000"/>
              <a:gd name="connsiteY48" fmla="*/ 1681174 h 3482342"/>
              <a:gd name="connsiteX49" fmla="*/ 9403775 w 12192000"/>
              <a:gd name="connsiteY49" fmla="*/ 1690403 h 3482342"/>
              <a:gd name="connsiteX50" fmla="*/ 9382503 w 12192000"/>
              <a:gd name="connsiteY50" fmla="*/ 1706957 h 3482342"/>
              <a:gd name="connsiteX51" fmla="*/ 9381410 w 12192000"/>
              <a:gd name="connsiteY51" fmla="*/ 1718312 h 3482342"/>
              <a:gd name="connsiteX52" fmla="*/ 9365685 w 12192000"/>
              <a:gd name="connsiteY52" fmla="*/ 1724772 h 3482342"/>
              <a:gd name="connsiteX53" fmla="*/ 9278020 w 12192000"/>
              <a:gd name="connsiteY53" fmla="*/ 1741161 h 3482342"/>
              <a:gd name="connsiteX54" fmla="*/ 9217145 w 12192000"/>
              <a:gd name="connsiteY54" fmla="*/ 1771195 h 3482342"/>
              <a:gd name="connsiteX55" fmla="*/ 8955875 w 12192000"/>
              <a:gd name="connsiteY55" fmla="*/ 1796806 h 3482342"/>
              <a:gd name="connsiteX56" fmla="*/ 8648415 w 12192000"/>
              <a:gd name="connsiteY56" fmla="*/ 1878623 h 3482342"/>
              <a:gd name="connsiteX57" fmla="*/ 8495949 w 12192000"/>
              <a:gd name="connsiteY57" fmla="*/ 1902425 h 3482342"/>
              <a:gd name="connsiteX58" fmla="*/ 8236214 w 12192000"/>
              <a:gd name="connsiteY58" fmla="*/ 1909725 h 3482342"/>
              <a:gd name="connsiteX59" fmla="*/ 8132104 w 12192000"/>
              <a:gd name="connsiteY59" fmla="*/ 1895727 h 3482342"/>
              <a:gd name="connsiteX60" fmla="*/ 7918078 w 12192000"/>
              <a:gd name="connsiteY60" fmla="*/ 1862668 h 3482342"/>
              <a:gd name="connsiteX61" fmla="*/ 7817899 w 12192000"/>
              <a:gd name="connsiteY61" fmla="*/ 1862176 h 3482342"/>
              <a:gd name="connsiteX62" fmla="*/ 7768994 w 12192000"/>
              <a:gd name="connsiteY62" fmla="*/ 1855721 h 3482342"/>
              <a:gd name="connsiteX63" fmla="*/ 7618027 w 12192000"/>
              <a:gd name="connsiteY63" fmla="*/ 1830959 h 3482342"/>
              <a:gd name="connsiteX64" fmla="*/ 7449425 w 12192000"/>
              <a:gd name="connsiteY64" fmla="*/ 1810910 h 3482342"/>
              <a:gd name="connsiteX65" fmla="*/ 7342915 w 12192000"/>
              <a:gd name="connsiteY65" fmla="*/ 1819827 h 3482342"/>
              <a:gd name="connsiteX66" fmla="*/ 7255191 w 12192000"/>
              <a:gd name="connsiteY66" fmla="*/ 1834354 h 3482342"/>
              <a:gd name="connsiteX67" fmla="*/ 7131205 w 12192000"/>
              <a:gd name="connsiteY67" fmla="*/ 1845557 h 3482342"/>
              <a:gd name="connsiteX68" fmla="*/ 6941837 w 12192000"/>
              <a:gd name="connsiteY68" fmla="*/ 1840640 h 3482342"/>
              <a:gd name="connsiteX69" fmla="*/ 6837145 w 12192000"/>
              <a:gd name="connsiteY69" fmla="*/ 1870724 h 3482342"/>
              <a:gd name="connsiteX70" fmla="*/ 6753991 w 12192000"/>
              <a:gd name="connsiteY70" fmla="*/ 1860969 h 3482342"/>
              <a:gd name="connsiteX71" fmla="*/ 6727754 w 12192000"/>
              <a:gd name="connsiteY71" fmla="*/ 1882372 h 3482342"/>
              <a:gd name="connsiteX72" fmla="*/ 6723371 w 12192000"/>
              <a:gd name="connsiteY72" fmla="*/ 1886494 h 3482342"/>
              <a:gd name="connsiteX73" fmla="*/ 6702779 w 12192000"/>
              <a:gd name="connsiteY73" fmla="*/ 1893601 h 3482342"/>
              <a:gd name="connsiteX74" fmla="*/ 6686657 w 12192000"/>
              <a:gd name="connsiteY74" fmla="*/ 1907344 h 3482342"/>
              <a:gd name="connsiteX75" fmla="*/ 6651330 w 12192000"/>
              <a:gd name="connsiteY75" fmla="*/ 1922921 h 3482342"/>
              <a:gd name="connsiteX76" fmla="*/ 6622958 w 12192000"/>
              <a:gd name="connsiteY76" fmla="*/ 1936255 h 3482342"/>
              <a:gd name="connsiteX77" fmla="*/ 6522602 w 12192000"/>
              <a:gd name="connsiteY77" fmla="*/ 1954133 h 3482342"/>
              <a:gd name="connsiteX78" fmla="*/ 6444344 w 12192000"/>
              <a:gd name="connsiteY78" fmla="*/ 1969663 h 3482342"/>
              <a:gd name="connsiteX79" fmla="*/ 6409626 w 12192000"/>
              <a:gd name="connsiteY79" fmla="*/ 1978846 h 3482342"/>
              <a:gd name="connsiteX80" fmla="*/ 6333446 w 12192000"/>
              <a:gd name="connsiteY80" fmla="*/ 1997163 h 3482342"/>
              <a:gd name="connsiteX81" fmla="*/ 6294933 w 12192000"/>
              <a:gd name="connsiteY81" fmla="*/ 2019412 h 3482342"/>
              <a:gd name="connsiteX82" fmla="*/ 6238719 w 12192000"/>
              <a:gd name="connsiteY82" fmla="*/ 2042547 h 3482342"/>
              <a:gd name="connsiteX83" fmla="*/ 6187205 w 12192000"/>
              <a:gd name="connsiteY83" fmla="*/ 2060048 h 3482342"/>
              <a:gd name="connsiteX84" fmla="*/ 6138780 w 12192000"/>
              <a:gd name="connsiteY84" fmla="*/ 2081918 h 3482342"/>
              <a:gd name="connsiteX85" fmla="*/ 6120125 w 12192000"/>
              <a:gd name="connsiteY85" fmla="*/ 2109475 h 3482342"/>
              <a:gd name="connsiteX86" fmla="*/ 6056576 w 12192000"/>
              <a:gd name="connsiteY86" fmla="*/ 2120066 h 3482342"/>
              <a:gd name="connsiteX87" fmla="*/ 5993794 w 12192000"/>
              <a:gd name="connsiteY87" fmla="*/ 2122569 h 3482342"/>
              <a:gd name="connsiteX88" fmla="*/ 5943601 w 12192000"/>
              <a:gd name="connsiteY88" fmla="*/ 2137719 h 3482342"/>
              <a:gd name="connsiteX89" fmla="*/ 5898141 w 12192000"/>
              <a:gd name="connsiteY89" fmla="*/ 2144806 h 3482342"/>
              <a:gd name="connsiteX90" fmla="*/ 5855337 w 12192000"/>
              <a:gd name="connsiteY90" fmla="*/ 2137719 h 3482342"/>
              <a:gd name="connsiteX91" fmla="*/ 5817682 w 12192000"/>
              <a:gd name="connsiteY91" fmla="*/ 2157358 h 3482342"/>
              <a:gd name="connsiteX92" fmla="*/ 5735300 w 12192000"/>
              <a:gd name="connsiteY92" fmla="*/ 2158902 h 3482342"/>
              <a:gd name="connsiteX93" fmla="*/ 5591469 w 12192000"/>
              <a:gd name="connsiteY93" fmla="*/ 2178389 h 3482342"/>
              <a:gd name="connsiteX94" fmla="*/ 5505818 w 12192000"/>
              <a:gd name="connsiteY94" fmla="*/ 2194207 h 3482342"/>
              <a:gd name="connsiteX95" fmla="*/ 5452860 w 12192000"/>
              <a:gd name="connsiteY95" fmla="*/ 2180085 h 3482342"/>
              <a:gd name="connsiteX96" fmla="*/ 5414282 w 12192000"/>
              <a:gd name="connsiteY96" fmla="*/ 2183070 h 3482342"/>
              <a:gd name="connsiteX97" fmla="*/ 5368369 w 12192000"/>
              <a:gd name="connsiteY97" fmla="*/ 2204272 h 3482342"/>
              <a:gd name="connsiteX98" fmla="*/ 5336354 w 12192000"/>
              <a:gd name="connsiteY98" fmla="*/ 2218920 h 3482342"/>
              <a:gd name="connsiteX99" fmla="*/ 5291263 w 12192000"/>
              <a:gd name="connsiteY99" fmla="*/ 2239182 h 3482342"/>
              <a:gd name="connsiteX100" fmla="*/ 5255152 w 12192000"/>
              <a:gd name="connsiteY100" fmla="*/ 2247164 h 3482342"/>
              <a:gd name="connsiteX101" fmla="*/ 5233796 w 12192000"/>
              <a:gd name="connsiteY101" fmla="*/ 2268260 h 3482342"/>
              <a:gd name="connsiteX102" fmla="*/ 5212786 w 12192000"/>
              <a:gd name="connsiteY102" fmla="*/ 2296592 h 3482342"/>
              <a:gd name="connsiteX103" fmla="*/ 5173523 w 12192000"/>
              <a:gd name="connsiteY103" fmla="*/ 2309057 h 3482342"/>
              <a:gd name="connsiteX104" fmla="*/ 5123830 w 12192000"/>
              <a:gd name="connsiteY104" fmla="*/ 2307070 h 3482342"/>
              <a:gd name="connsiteX105" fmla="*/ 5065426 w 12192000"/>
              <a:gd name="connsiteY105" fmla="*/ 2324076 h 3482342"/>
              <a:gd name="connsiteX106" fmla="*/ 4975908 w 12192000"/>
              <a:gd name="connsiteY106" fmla="*/ 2364128 h 3482342"/>
              <a:gd name="connsiteX107" fmla="*/ 4913723 w 12192000"/>
              <a:gd name="connsiteY107" fmla="*/ 2385265 h 3482342"/>
              <a:gd name="connsiteX108" fmla="*/ 4746485 w 12192000"/>
              <a:gd name="connsiteY108" fmla="*/ 2451769 h 3482342"/>
              <a:gd name="connsiteX109" fmla="*/ 4681588 w 12192000"/>
              <a:gd name="connsiteY109" fmla="*/ 2467494 h 3482342"/>
              <a:gd name="connsiteX110" fmla="*/ 1783655 w 12192000"/>
              <a:gd name="connsiteY110" fmla="*/ 3163860 h 3482342"/>
              <a:gd name="connsiteX111" fmla="*/ 1325955 w 12192000"/>
              <a:gd name="connsiteY111" fmla="*/ 3176692 h 3482342"/>
              <a:gd name="connsiteX112" fmla="*/ 1190384 w 12192000"/>
              <a:gd name="connsiteY112" fmla="*/ 3203504 h 3482342"/>
              <a:gd name="connsiteX113" fmla="*/ 1094537 w 12192000"/>
              <a:gd name="connsiteY113" fmla="*/ 3229469 h 3482342"/>
              <a:gd name="connsiteX114" fmla="*/ 779276 w 12192000"/>
              <a:gd name="connsiteY114" fmla="*/ 3327290 h 3482342"/>
              <a:gd name="connsiteX115" fmla="*/ 600378 w 12192000"/>
              <a:gd name="connsiteY115" fmla="*/ 3335250 h 3482342"/>
              <a:gd name="connsiteX116" fmla="*/ 493457 w 12192000"/>
              <a:gd name="connsiteY116" fmla="*/ 3365044 h 3482342"/>
              <a:gd name="connsiteX117" fmla="*/ 349402 w 12192000"/>
              <a:gd name="connsiteY117" fmla="*/ 3380897 h 3482342"/>
              <a:gd name="connsiteX118" fmla="*/ 192183 w 12192000"/>
              <a:gd name="connsiteY118" fmla="*/ 3460075 h 3482342"/>
              <a:gd name="connsiteX119" fmla="*/ 46713 w 12192000"/>
              <a:gd name="connsiteY119" fmla="*/ 3462986 h 3482342"/>
              <a:gd name="connsiteX120" fmla="*/ 2765 w 12192000"/>
              <a:gd name="connsiteY120" fmla="*/ 3480770 h 3482342"/>
              <a:gd name="connsiteX121" fmla="*/ 0 w 12192000"/>
              <a:gd name="connsiteY121" fmla="*/ 3482342 h 3482342"/>
              <a:gd name="connsiteX122" fmla="*/ 0 w 12192000"/>
              <a:gd name="connsiteY12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20819 w 12192000"/>
              <a:gd name="connsiteY23" fmla="*/ 1126133 h 3482342"/>
              <a:gd name="connsiteX24" fmla="*/ 11028687 w 12192000"/>
              <a:gd name="connsiteY24" fmla="*/ 1199018 h 3482342"/>
              <a:gd name="connsiteX25" fmla="*/ 10960443 w 12192000"/>
              <a:gd name="connsiteY25" fmla="*/ 1244502 h 3482342"/>
              <a:gd name="connsiteX26" fmla="*/ 10850998 w 12192000"/>
              <a:gd name="connsiteY26" fmla="*/ 1269215 h 3482342"/>
              <a:gd name="connsiteX27" fmla="*/ 10815658 w 12192000"/>
              <a:gd name="connsiteY27" fmla="*/ 1287849 h 3482342"/>
              <a:gd name="connsiteX28" fmla="*/ 10679906 w 12192000"/>
              <a:gd name="connsiteY28" fmla="*/ 1324988 h 3482342"/>
              <a:gd name="connsiteX29" fmla="*/ 10636304 w 12192000"/>
              <a:gd name="connsiteY29" fmla="*/ 1317928 h 3482342"/>
              <a:gd name="connsiteX30" fmla="*/ 10603863 w 12192000"/>
              <a:gd name="connsiteY30" fmla="*/ 1346886 h 3482342"/>
              <a:gd name="connsiteX31" fmla="*/ 10573203 w 12192000"/>
              <a:gd name="connsiteY31" fmla="*/ 1351996 h 3482342"/>
              <a:gd name="connsiteX32" fmla="*/ 10513263 w 12192000"/>
              <a:gd name="connsiteY32" fmla="*/ 1350756 h 3482342"/>
              <a:gd name="connsiteX33" fmla="*/ 10464012 w 12192000"/>
              <a:gd name="connsiteY33" fmla="*/ 1391778 h 3482342"/>
              <a:gd name="connsiteX34" fmla="*/ 10405409 w 12192000"/>
              <a:gd name="connsiteY34" fmla="*/ 1422789 h 3482342"/>
              <a:gd name="connsiteX35" fmla="*/ 10370530 w 12192000"/>
              <a:gd name="connsiteY35" fmla="*/ 1441596 h 3482342"/>
              <a:gd name="connsiteX36" fmla="*/ 10314361 w 12192000"/>
              <a:gd name="connsiteY36" fmla="*/ 1466924 h 3482342"/>
              <a:gd name="connsiteX37" fmla="*/ 10264922 w 12192000"/>
              <a:gd name="connsiteY37" fmla="*/ 1472107 h 3482342"/>
              <a:gd name="connsiteX38" fmla="*/ 10201385 w 12192000"/>
              <a:gd name="connsiteY38" fmla="*/ 1477515 h 3482342"/>
              <a:gd name="connsiteX39" fmla="*/ 10120184 w 12192000"/>
              <a:gd name="connsiteY39" fmla="*/ 1466924 h 3482342"/>
              <a:gd name="connsiteX40" fmla="*/ 10058690 w 12192000"/>
              <a:gd name="connsiteY40" fmla="*/ 1474888 h 3482342"/>
              <a:gd name="connsiteX41" fmla="*/ 10004424 w 12192000"/>
              <a:gd name="connsiteY41" fmla="*/ 1489801 h 3482342"/>
              <a:gd name="connsiteX42" fmla="*/ 9999951 w 12192000"/>
              <a:gd name="connsiteY42" fmla="*/ 1499127 h 3482342"/>
              <a:gd name="connsiteX43" fmla="*/ 9845462 w 12192000"/>
              <a:gd name="connsiteY43" fmla="*/ 1548192 h 3482342"/>
              <a:gd name="connsiteX44" fmla="*/ 9736156 w 12192000"/>
              <a:gd name="connsiteY44" fmla="*/ 1581928 h 3482342"/>
              <a:gd name="connsiteX45" fmla="*/ 9693355 w 12192000"/>
              <a:gd name="connsiteY45" fmla="*/ 1602632 h 3482342"/>
              <a:gd name="connsiteX46" fmla="*/ 9664242 w 12192000"/>
              <a:gd name="connsiteY46" fmla="*/ 1622075 h 3482342"/>
              <a:gd name="connsiteX47" fmla="*/ 9579195 w 12192000"/>
              <a:gd name="connsiteY47" fmla="*/ 1648017 h 3482342"/>
              <a:gd name="connsiteX48" fmla="*/ 9433652 w 12192000"/>
              <a:gd name="connsiteY48" fmla="*/ 1681174 h 3482342"/>
              <a:gd name="connsiteX49" fmla="*/ 9403775 w 12192000"/>
              <a:gd name="connsiteY49" fmla="*/ 1690403 h 3482342"/>
              <a:gd name="connsiteX50" fmla="*/ 9382503 w 12192000"/>
              <a:gd name="connsiteY50" fmla="*/ 1706957 h 3482342"/>
              <a:gd name="connsiteX51" fmla="*/ 9381410 w 12192000"/>
              <a:gd name="connsiteY51" fmla="*/ 1718312 h 3482342"/>
              <a:gd name="connsiteX52" fmla="*/ 9365685 w 12192000"/>
              <a:gd name="connsiteY52" fmla="*/ 1724772 h 3482342"/>
              <a:gd name="connsiteX53" fmla="*/ 9278020 w 12192000"/>
              <a:gd name="connsiteY53" fmla="*/ 1741161 h 3482342"/>
              <a:gd name="connsiteX54" fmla="*/ 9217145 w 12192000"/>
              <a:gd name="connsiteY54" fmla="*/ 1771195 h 3482342"/>
              <a:gd name="connsiteX55" fmla="*/ 8955875 w 12192000"/>
              <a:gd name="connsiteY55" fmla="*/ 1796806 h 3482342"/>
              <a:gd name="connsiteX56" fmla="*/ 8648415 w 12192000"/>
              <a:gd name="connsiteY56" fmla="*/ 1878623 h 3482342"/>
              <a:gd name="connsiteX57" fmla="*/ 8495949 w 12192000"/>
              <a:gd name="connsiteY57" fmla="*/ 1902425 h 3482342"/>
              <a:gd name="connsiteX58" fmla="*/ 8236214 w 12192000"/>
              <a:gd name="connsiteY58" fmla="*/ 1909725 h 3482342"/>
              <a:gd name="connsiteX59" fmla="*/ 8132104 w 12192000"/>
              <a:gd name="connsiteY59" fmla="*/ 1895727 h 3482342"/>
              <a:gd name="connsiteX60" fmla="*/ 7918078 w 12192000"/>
              <a:gd name="connsiteY60" fmla="*/ 1862668 h 3482342"/>
              <a:gd name="connsiteX61" fmla="*/ 7817899 w 12192000"/>
              <a:gd name="connsiteY61" fmla="*/ 1862176 h 3482342"/>
              <a:gd name="connsiteX62" fmla="*/ 7768994 w 12192000"/>
              <a:gd name="connsiteY62" fmla="*/ 1855721 h 3482342"/>
              <a:gd name="connsiteX63" fmla="*/ 7618027 w 12192000"/>
              <a:gd name="connsiteY63" fmla="*/ 1830959 h 3482342"/>
              <a:gd name="connsiteX64" fmla="*/ 7449425 w 12192000"/>
              <a:gd name="connsiteY64" fmla="*/ 1810910 h 3482342"/>
              <a:gd name="connsiteX65" fmla="*/ 7342915 w 12192000"/>
              <a:gd name="connsiteY65" fmla="*/ 1819827 h 3482342"/>
              <a:gd name="connsiteX66" fmla="*/ 7255191 w 12192000"/>
              <a:gd name="connsiteY66" fmla="*/ 1834354 h 3482342"/>
              <a:gd name="connsiteX67" fmla="*/ 7131205 w 12192000"/>
              <a:gd name="connsiteY67" fmla="*/ 1845557 h 3482342"/>
              <a:gd name="connsiteX68" fmla="*/ 6941837 w 12192000"/>
              <a:gd name="connsiteY68" fmla="*/ 1840640 h 3482342"/>
              <a:gd name="connsiteX69" fmla="*/ 6837145 w 12192000"/>
              <a:gd name="connsiteY69" fmla="*/ 1870724 h 3482342"/>
              <a:gd name="connsiteX70" fmla="*/ 6753991 w 12192000"/>
              <a:gd name="connsiteY70" fmla="*/ 1860969 h 3482342"/>
              <a:gd name="connsiteX71" fmla="*/ 6727754 w 12192000"/>
              <a:gd name="connsiteY71" fmla="*/ 1882372 h 3482342"/>
              <a:gd name="connsiteX72" fmla="*/ 6723371 w 12192000"/>
              <a:gd name="connsiteY72" fmla="*/ 1886494 h 3482342"/>
              <a:gd name="connsiteX73" fmla="*/ 6702779 w 12192000"/>
              <a:gd name="connsiteY73" fmla="*/ 1893601 h 3482342"/>
              <a:gd name="connsiteX74" fmla="*/ 6686657 w 12192000"/>
              <a:gd name="connsiteY74" fmla="*/ 1907344 h 3482342"/>
              <a:gd name="connsiteX75" fmla="*/ 6651330 w 12192000"/>
              <a:gd name="connsiteY75" fmla="*/ 1922921 h 3482342"/>
              <a:gd name="connsiteX76" fmla="*/ 6622958 w 12192000"/>
              <a:gd name="connsiteY76" fmla="*/ 1936255 h 3482342"/>
              <a:gd name="connsiteX77" fmla="*/ 6522602 w 12192000"/>
              <a:gd name="connsiteY77" fmla="*/ 1954133 h 3482342"/>
              <a:gd name="connsiteX78" fmla="*/ 6444344 w 12192000"/>
              <a:gd name="connsiteY78" fmla="*/ 1969663 h 3482342"/>
              <a:gd name="connsiteX79" fmla="*/ 6409626 w 12192000"/>
              <a:gd name="connsiteY79" fmla="*/ 1978846 h 3482342"/>
              <a:gd name="connsiteX80" fmla="*/ 6333446 w 12192000"/>
              <a:gd name="connsiteY80" fmla="*/ 1997163 h 3482342"/>
              <a:gd name="connsiteX81" fmla="*/ 6294933 w 12192000"/>
              <a:gd name="connsiteY81" fmla="*/ 2019412 h 3482342"/>
              <a:gd name="connsiteX82" fmla="*/ 6238719 w 12192000"/>
              <a:gd name="connsiteY82" fmla="*/ 2042547 h 3482342"/>
              <a:gd name="connsiteX83" fmla="*/ 6187205 w 12192000"/>
              <a:gd name="connsiteY83" fmla="*/ 2060048 h 3482342"/>
              <a:gd name="connsiteX84" fmla="*/ 6138780 w 12192000"/>
              <a:gd name="connsiteY84" fmla="*/ 2081918 h 3482342"/>
              <a:gd name="connsiteX85" fmla="*/ 6120125 w 12192000"/>
              <a:gd name="connsiteY85" fmla="*/ 2109475 h 3482342"/>
              <a:gd name="connsiteX86" fmla="*/ 6056576 w 12192000"/>
              <a:gd name="connsiteY86" fmla="*/ 2120066 h 3482342"/>
              <a:gd name="connsiteX87" fmla="*/ 5993794 w 12192000"/>
              <a:gd name="connsiteY87" fmla="*/ 2122569 h 3482342"/>
              <a:gd name="connsiteX88" fmla="*/ 5943601 w 12192000"/>
              <a:gd name="connsiteY88" fmla="*/ 2137719 h 3482342"/>
              <a:gd name="connsiteX89" fmla="*/ 5898141 w 12192000"/>
              <a:gd name="connsiteY89" fmla="*/ 2144806 h 3482342"/>
              <a:gd name="connsiteX90" fmla="*/ 5855337 w 12192000"/>
              <a:gd name="connsiteY90" fmla="*/ 2137719 h 3482342"/>
              <a:gd name="connsiteX91" fmla="*/ 5817682 w 12192000"/>
              <a:gd name="connsiteY91" fmla="*/ 2157358 h 3482342"/>
              <a:gd name="connsiteX92" fmla="*/ 5735300 w 12192000"/>
              <a:gd name="connsiteY92" fmla="*/ 2158902 h 3482342"/>
              <a:gd name="connsiteX93" fmla="*/ 5591469 w 12192000"/>
              <a:gd name="connsiteY93" fmla="*/ 2178389 h 3482342"/>
              <a:gd name="connsiteX94" fmla="*/ 5505818 w 12192000"/>
              <a:gd name="connsiteY94" fmla="*/ 2194207 h 3482342"/>
              <a:gd name="connsiteX95" fmla="*/ 5452860 w 12192000"/>
              <a:gd name="connsiteY95" fmla="*/ 2180085 h 3482342"/>
              <a:gd name="connsiteX96" fmla="*/ 5414282 w 12192000"/>
              <a:gd name="connsiteY96" fmla="*/ 2183070 h 3482342"/>
              <a:gd name="connsiteX97" fmla="*/ 5368369 w 12192000"/>
              <a:gd name="connsiteY97" fmla="*/ 2204272 h 3482342"/>
              <a:gd name="connsiteX98" fmla="*/ 5336354 w 12192000"/>
              <a:gd name="connsiteY98" fmla="*/ 2218920 h 3482342"/>
              <a:gd name="connsiteX99" fmla="*/ 5291263 w 12192000"/>
              <a:gd name="connsiteY99" fmla="*/ 2239182 h 3482342"/>
              <a:gd name="connsiteX100" fmla="*/ 5255152 w 12192000"/>
              <a:gd name="connsiteY100" fmla="*/ 2247164 h 3482342"/>
              <a:gd name="connsiteX101" fmla="*/ 5233796 w 12192000"/>
              <a:gd name="connsiteY101" fmla="*/ 2268260 h 3482342"/>
              <a:gd name="connsiteX102" fmla="*/ 5212786 w 12192000"/>
              <a:gd name="connsiteY102" fmla="*/ 2296592 h 3482342"/>
              <a:gd name="connsiteX103" fmla="*/ 5173523 w 12192000"/>
              <a:gd name="connsiteY103" fmla="*/ 2309057 h 3482342"/>
              <a:gd name="connsiteX104" fmla="*/ 5123830 w 12192000"/>
              <a:gd name="connsiteY104" fmla="*/ 2307070 h 3482342"/>
              <a:gd name="connsiteX105" fmla="*/ 5065426 w 12192000"/>
              <a:gd name="connsiteY105" fmla="*/ 2324076 h 3482342"/>
              <a:gd name="connsiteX106" fmla="*/ 4975908 w 12192000"/>
              <a:gd name="connsiteY106" fmla="*/ 2364128 h 3482342"/>
              <a:gd name="connsiteX107" fmla="*/ 4913723 w 12192000"/>
              <a:gd name="connsiteY107" fmla="*/ 2385265 h 3482342"/>
              <a:gd name="connsiteX108" fmla="*/ 4746485 w 12192000"/>
              <a:gd name="connsiteY108" fmla="*/ 2451769 h 3482342"/>
              <a:gd name="connsiteX109" fmla="*/ 4681588 w 12192000"/>
              <a:gd name="connsiteY109" fmla="*/ 2467494 h 3482342"/>
              <a:gd name="connsiteX110" fmla="*/ 1783655 w 12192000"/>
              <a:gd name="connsiteY110" fmla="*/ 3163860 h 3482342"/>
              <a:gd name="connsiteX111" fmla="*/ 1325955 w 12192000"/>
              <a:gd name="connsiteY111" fmla="*/ 3176692 h 3482342"/>
              <a:gd name="connsiteX112" fmla="*/ 1190384 w 12192000"/>
              <a:gd name="connsiteY112" fmla="*/ 3203504 h 3482342"/>
              <a:gd name="connsiteX113" fmla="*/ 1094537 w 12192000"/>
              <a:gd name="connsiteY113" fmla="*/ 3229469 h 3482342"/>
              <a:gd name="connsiteX114" fmla="*/ 779276 w 12192000"/>
              <a:gd name="connsiteY114" fmla="*/ 3327290 h 3482342"/>
              <a:gd name="connsiteX115" fmla="*/ 600378 w 12192000"/>
              <a:gd name="connsiteY115" fmla="*/ 3335250 h 3482342"/>
              <a:gd name="connsiteX116" fmla="*/ 493457 w 12192000"/>
              <a:gd name="connsiteY116" fmla="*/ 3365044 h 3482342"/>
              <a:gd name="connsiteX117" fmla="*/ 349402 w 12192000"/>
              <a:gd name="connsiteY117" fmla="*/ 3380897 h 3482342"/>
              <a:gd name="connsiteX118" fmla="*/ 192183 w 12192000"/>
              <a:gd name="connsiteY118" fmla="*/ 3460075 h 3482342"/>
              <a:gd name="connsiteX119" fmla="*/ 46713 w 12192000"/>
              <a:gd name="connsiteY119" fmla="*/ 3462986 h 3482342"/>
              <a:gd name="connsiteX120" fmla="*/ 2765 w 12192000"/>
              <a:gd name="connsiteY120" fmla="*/ 3480770 h 3482342"/>
              <a:gd name="connsiteX121" fmla="*/ 0 w 12192000"/>
              <a:gd name="connsiteY121" fmla="*/ 3482342 h 3482342"/>
              <a:gd name="connsiteX122" fmla="*/ 0 w 12192000"/>
              <a:gd name="connsiteY12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60443 w 12192000"/>
              <a:gd name="connsiteY26" fmla="*/ 1244502 h 3482342"/>
              <a:gd name="connsiteX27" fmla="*/ 10850998 w 12192000"/>
              <a:gd name="connsiteY27" fmla="*/ 1269215 h 3482342"/>
              <a:gd name="connsiteX28" fmla="*/ 10815658 w 12192000"/>
              <a:gd name="connsiteY28" fmla="*/ 1287849 h 3482342"/>
              <a:gd name="connsiteX29" fmla="*/ 10679906 w 12192000"/>
              <a:gd name="connsiteY29" fmla="*/ 1324988 h 3482342"/>
              <a:gd name="connsiteX30" fmla="*/ 10636304 w 12192000"/>
              <a:gd name="connsiteY30" fmla="*/ 1317928 h 3482342"/>
              <a:gd name="connsiteX31" fmla="*/ 10603863 w 12192000"/>
              <a:gd name="connsiteY31" fmla="*/ 1346886 h 3482342"/>
              <a:gd name="connsiteX32" fmla="*/ 10573203 w 12192000"/>
              <a:gd name="connsiteY32" fmla="*/ 1351996 h 3482342"/>
              <a:gd name="connsiteX33" fmla="*/ 10513263 w 12192000"/>
              <a:gd name="connsiteY33" fmla="*/ 1350756 h 3482342"/>
              <a:gd name="connsiteX34" fmla="*/ 10464012 w 12192000"/>
              <a:gd name="connsiteY34" fmla="*/ 1391778 h 3482342"/>
              <a:gd name="connsiteX35" fmla="*/ 10405409 w 12192000"/>
              <a:gd name="connsiteY35" fmla="*/ 1422789 h 3482342"/>
              <a:gd name="connsiteX36" fmla="*/ 10370530 w 12192000"/>
              <a:gd name="connsiteY36" fmla="*/ 1441596 h 3482342"/>
              <a:gd name="connsiteX37" fmla="*/ 10314361 w 12192000"/>
              <a:gd name="connsiteY37" fmla="*/ 1466924 h 3482342"/>
              <a:gd name="connsiteX38" fmla="*/ 10264922 w 12192000"/>
              <a:gd name="connsiteY38" fmla="*/ 1472107 h 3482342"/>
              <a:gd name="connsiteX39" fmla="*/ 10201385 w 12192000"/>
              <a:gd name="connsiteY39" fmla="*/ 1477515 h 3482342"/>
              <a:gd name="connsiteX40" fmla="*/ 10120184 w 12192000"/>
              <a:gd name="connsiteY40" fmla="*/ 1466924 h 3482342"/>
              <a:gd name="connsiteX41" fmla="*/ 10058690 w 12192000"/>
              <a:gd name="connsiteY41" fmla="*/ 1474888 h 3482342"/>
              <a:gd name="connsiteX42" fmla="*/ 10004424 w 12192000"/>
              <a:gd name="connsiteY42" fmla="*/ 1489801 h 3482342"/>
              <a:gd name="connsiteX43" fmla="*/ 9999951 w 12192000"/>
              <a:gd name="connsiteY43" fmla="*/ 1499127 h 3482342"/>
              <a:gd name="connsiteX44" fmla="*/ 9845462 w 12192000"/>
              <a:gd name="connsiteY44" fmla="*/ 1548192 h 3482342"/>
              <a:gd name="connsiteX45" fmla="*/ 9736156 w 12192000"/>
              <a:gd name="connsiteY45" fmla="*/ 1581928 h 3482342"/>
              <a:gd name="connsiteX46" fmla="*/ 9693355 w 12192000"/>
              <a:gd name="connsiteY46" fmla="*/ 1602632 h 3482342"/>
              <a:gd name="connsiteX47" fmla="*/ 9664242 w 12192000"/>
              <a:gd name="connsiteY47" fmla="*/ 1622075 h 3482342"/>
              <a:gd name="connsiteX48" fmla="*/ 9579195 w 12192000"/>
              <a:gd name="connsiteY48" fmla="*/ 1648017 h 3482342"/>
              <a:gd name="connsiteX49" fmla="*/ 9433652 w 12192000"/>
              <a:gd name="connsiteY49" fmla="*/ 1681174 h 3482342"/>
              <a:gd name="connsiteX50" fmla="*/ 9403775 w 12192000"/>
              <a:gd name="connsiteY50" fmla="*/ 1690403 h 3482342"/>
              <a:gd name="connsiteX51" fmla="*/ 9382503 w 12192000"/>
              <a:gd name="connsiteY51" fmla="*/ 1706957 h 3482342"/>
              <a:gd name="connsiteX52" fmla="*/ 9381410 w 12192000"/>
              <a:gd name="connsiteY52" fmla="*/ 1718312 h 3482342"/>
              <a:gd name="connsiteX53" fmla="*/ 9365685 w 12192000"/>
              <a:gd name="connsiteY53" fmla="*/ 1724772 h 3482342"/>
              <a:gd name="connsiteX54" fmla="*/ 9278020 w 12192000"/>
              <a:gd name="connsiteY54" fmla="*/ 1741161 h 3482342"/>
              <a:gd name="connsiteX55" fmla="*/ 9217145 w 12192000"/>
              <a:gd name="connsiteY55" fmla="*/ 1771195 h 3482342"/>
              <a:gd name="connsiteX56" fmla="*/ 8955875 w 12192000"/>
              <a:gd name="connsiteY56" fmla="*/ 1796806 h 3482342"/>
              <a:gd name="connsiteX57" fmla="*/ 8648415 w 12192000"/>
              <a:gd name="connsiteY57" fmla="*/ 1878623 h 3482342"/>
              <a:gd name="connsiteX58" fmla="*/ 8495949 w 12192000"/>
              <a:gd name="connsiteY58" fmla="*/ 1902425 h 3482342"/>
              <a:gd name="connsiteX59" fmla="*/ 8236214 w 12192000"/>
              <a:gd name="connsiteY59" fmla="*/ 1909725 h 3482342"/>
              <a:gd name="connsiteX60" fmla="*/ 8132104 w 12192000"/>
              <a:gd name="connsiteY60" fmla="*/ 1895727 h 3482342"/>
              <a:gd name="connsiteX61" fmla="*/ 7918078 w 12192000"/>
              <a:gd name="connsiteY61" fmla="*/ 1862668 h 3482342"/>
              <a:gd name="connsiteX62" fmla="*/ 7817899 w 12192000"/>
              <a:gd name="connsiteY62" fmla="*/ 1862176 h 3482342"/>
              <a:gd name="connsiteX63" fmla="*/ 7768994 w 12192000"/>
              <a:gd name="connsiteY63" fmla="*/ 1855721 h 3482342"/>
              <a:gd name="connsiteX64" fmla="*/ 7618027 w 12192000"/>
              <a:gd name="connsiteY64" fmla="*/ 1830959 h 3482342"/>
              <a:gd name="connsiteX65" fmla="*/ 7449425 w 12192000"/>
              <a:gd name="connsiteY65" fmla="*/ 1810910 h 3482342"/>
              <a:gd name="connsiteX66" fmla="*/ 7342915 w 12192000"/>
              <a:gd name="connsiteY66" fmla="*/ 1819827 h 3482342"/>
              <a:gd name="connsiteX67" fmla="*/ 7255191 w 12192000"/>
              <a:gd name="connsiteY67" fmla="*/ 1834354 h 3482342"/>
              <a:gd name="connsiteX68" fmla="*/ 7131205 w 12192000"/>
              <a:gd name="connsiteY68" fmla="*/ 1845557 h 3482342"/>
              <a:gd name="connsiteX69" fmla="*/ 6941837 w 12192000"/>
              <a:gd name="connsiteY69" fmla="*/ 1840640 h 3482342"/>
              <a:gd name="connsiteX70" fmla="*/ 6837145 w 12192000"/>
              <a:gd name="connsiteY70" fmla="*/ 1870724 h 3482342"/>
              <a:gd name="connsiteX71" fmla="*/ 6753991 w 12192000"/>
              <a:gd name="connsiteY71" fmla="*/ 1860969 h 3482342"/>
              <a:gd name="connsiteX72" fmla="*/ 6727754 w 12192000"/>
              <a:gd name="connsiteY72" fmla="*/ 1882372 h 3482342"/>
              <a:gd name="connsiteX73" fmla="*/ 6723371 w 12192000"/>
              <a:gd name="connsiteY73" fmla="*/ 1886494 h 3482342"/>
              <a:gd name="connsiteX74" fmla="*/ 6702779 w 12192000"/>
              <a:gd name="connsiteY74" fmla="*/ 1893601 h 3482342"/>
              <a:gd name="connsiteX75" fmla="*/ 6686657 w 12192000"/>
              <a:gd name="connsiteY75" fmla="*/ 1907344 h 3482342"/>
              <a:gd name="connsiteX76" fmla="*/ 6651330 w 12192000"/>
              <a:gd name="connsiteY76" fmla="*/ 1922921 h 3482342"/>
              <a:gd name="connsiteX77" fmla="*/ 6622958 w 12192000"/>
              <a:gd name="connsiteY77" fmla="*/ 1936255 h 3482342"/>
              <a:gd name="connsiteX78" fmla="*/ 6522602 w 12192000"/>
              <a:gd name="connsiteY78" fmla="*/ 1954133 h 3482342"/>
              <a:gd name="connsiteX79" fmla="*/ 6444344 w 12192000"/>
              <a:gd name="connsiteY79" fmla="*/ 1969663 h 3482342"/>
              <a:gd name="connsiteX80" fmla="*/ 6409626 w 12192000"/>
              <a:gd name="connsiteY80" fmla="*/ 1978846 h 3482342"/>
              <a:gd name="connsiteX81" fmla="*/ 6333446 w 12192000"/>
              <a:gd name="connsiteY81" fmla="*/ 1997163 h 3482342"/>
              <a:gd name="connsiteX82" fmla="*/ 6294933 w 12192000"/>
              <a:gd name="connsiteY82" fmla="*/ 2019412 h 3482342"/>
              <a:gd name="connsiteX83" fmla="*/ 6238719 w 12192000"/>
              <a:gd name="connsiteY83" fmla="*/ 2042547 h 3482342"/>
              <a:gd name="connsiteX84" fmla="*/ 6187205 w 12192000"/>
              <a:gd name="connsiteY84" fmla="*/ 2060048 h 3482342"/>
              <a:gd name="connsiteX85" fmla="*/ 6138780 w 12192000"/>
              <a:gd name="connsiteY85" fmla="*/ 2081918 h 3482342"/>
              <a:gd name="connsiteX86" fmla="*/ 6120125 w 12192000"/>
              <a:gd name="connsiteY86" fmla="*/ 2109475 h 3482342"/>
              <a:gd name="connsiteX87" fmla="*/ 6056576 w 12192000"/>
              <a:gd name="connsiteY87" fmla="*/ 2120066 h 3482342"/>
              <a:gd name="connsiteX88" fmla="*/ 5993794 w 12192000"/>
              <a:gd name="connsiteY88" fmla="*/ 2122569 h 3482342"/>
              <a:gd name="connsiteX89" fmla="*/ 5943601 w 12192000"/>
              <a:gd name="connsiteY89" fmla="*/ 2137719 h 3482342"/>
              <a:gd name="connsiteX90" fmla="*/ 5898141 w 12192000"/>
              <a:gd name="connsiteY90" fmla="*/ 2144806 h 3482342"/>
              <a:gd name="connsiteX91" fmla="*/ 5855337 w 12192000"/>
              <a:gd name="connsiteY91" fmla="*/ 2137719 h 3482342"/>
              <a:gd name="connsiteX92" fmla="*/ 5817682 w 12192000"/>
              <a:gd name="connsiteY92" fmla="*/ 2157358 h 3482342"/>
              <a:gd name="connsiteX93" fmla="*/ 5735300 w 12192000"/>
              <a:gd name="connsiteY93" fmla="*/ 2158902 h 3482342"/>
              <a:gd name="connsiteX94" fmla="*/ 5591469 w 12192000"/>
              <a:gd name="connsiteY94" fmla="*/ 2178389 h 3482342"/>
              <a:gd name="connsiteX95" fmla="*/ 5505818 w 12192000"/>
              <a:gd name="connsiteY95" fmla="*/ 2194207 h 3482342"/>
              <a:gd name="connsiteX96" fmla="*/ 5452860 w 12192000"/>
              <a:gd name="connsiteY96" fmla="*/ 2180085 h 3482342"/>
              <a:gd name="connsiteX97" fmla="*/ 5414282 w 12192000"/>
              <a:gd name="connsiteY97" fmla="*/ 2183070 h 3482342"/>
              <a:gd name="connsiteX98" fmla="*/ 5368369 w 12192000"/>
              <a:gd name="connsiteY98" fmla="*/ 2204272 h 3482342"/>
              <a:gd name="connsiteX99" fmla="*/ 5336354 w 12192000"/>
              <a:gd name="connsiteY99" fmla="*/ 2218920 h 3482342"/>
              <a:gd name="connsiteX100" fmla="*/ 5291263 w 12192000"/>
              <a:gd name="connsiteY100" fmla="*/ 2239182 h 3482342"/>
              <a:gd name="connsiteX101" fmla="*/ 5255152 w 12192000"/>
              <a:gd name="connsiteY101" fmla="*/ 2247164 h 3482342"/>
              <a:gd name="connsiteX102" fmla="*/ 5233796 w 12192000"/>
              <a:gd name="connsiteY102" fmla="*/ 2268260 h 3482342"/>
              <a:gd name="connsiteX103" fmla="*/ 5212786 w 12192000"/>
              <a:gd name="connsiteY103" fmla="*/ 2296592 h 3482342"/>
              <a:gd name="connsiteX104" fmla="*/ 5173523 w 12192000"/>
              <a:gd name="connsiteY104" fmla="*/ 2309057 h 3482342"/>
              <a:gd name="connsiteX105" fmla="*/ 5123830 w 12192000"/>
              <a:gd name="connsiteY105" fmla="*/ 2307070 h 3482342"/>
              <a:gd name="connsiteX106" fmla="*/ 5065426 w 12192000"/>
              <a:gd name="connsiteY106" fmla="*/ 2324076 h 3482342"/>
              <a:gd name="connsiteX107" fmla="*/ 4975908 w 12192000"/>
              <a:gd name="connsiteY107" fmla="*/ 2364128 h 3482342"/>
              <a:gd name="connsiteX108" fmla="*/ 4913723 w 12192000"/>
              <a:gd name="connsiteY108" fmla="*/ 2385265 h 3482342"/>
              <a:gd name="connsiteX109" fmla="*/ 4746485 w 12192000"/>
              <a:gd name="connsiteY109" fmla="*/ 2451769 h 3482342"/>
              <a:gd name="connsiteX110" fmla="*/ 4681588 w 12192000"/>
              <a:gd name="connsiteY110" fmla="*/ 2467494 h 3482342"/>
              <a:gd name="connsiteX111" fmla="*/ 1783655 w 12192000"/>
              <a:gd name="connsiteY111" fmla="*/ 3163860 h 3482342"/>
              <a:gd name="connsiteX112" fmla="*/ 1325955 w 12192000"/>
              <a:gd name="connsiteY112" fmla="*/ 3176692 h 3482342"/>
              <a:gd name="connsiteX113" fmla="*/ 1190384 w 12192000"/>
              <a:gd name="connsiteY113" fmla="*/ 3203504 h 3482342"/>
              <a:gd name="connsiteX114" fmla="*/ 1094537 w 12192000"/>
              <a:gd name="connsiteY114" fmla="*/ 3229469 h 3482342"/>
              <a:gd name="connsiteX115" fmla="*/ 779276 w 12192000"/>
              <a:gd name="connsiteY115" fmla="*/ 3327290 h 3482342"/>
              <a:gd name="connsiteX116" fmla="*/ 600378 w 12192000"/>
              <a:gd name="connsiteY116" fmla="*/ 3335250 h 3482342"/>
              <a:gd name="connsiteX117" fmla="*/ 493457 w 12192000"/>
              <a:gd name="connsiteY117" fmla="*/ 3365044 h 3482342"/>
              <a:gd name="connsiteX118" fmla="*/ 349402 w 12192000"/>
              <a:gd name="connsiteY118" fmla="*/ 3380897 h 3482342"/>
              <a:gd name="connsiteX119" fmla="*/ 192183 w 12192000"/>
              <a:gd name="connsiteY119" fmla="*/ 3460075 h 3482342"/>
              <a:gd name="connsiteX120" fmla="*/ 46713 w 12192000"/>
              <a:gd name="connsiteY120" fmla="*/ 3462986 h 3482342"/>
              <a:gd name="connsiteX121" fmla="*/ 2765 w 12192000"/>
              <a:gd name="connsiteY121" fmla="*/ 3480770 h 3482342"/>
              <a:gd name="connsiteX122" fmla="*/ 0 w 12192000"/>
              <a:gd name="connsiteY122" fmla="*/ 3482342 h 3482342"/>
              <a:gd name="connsiteX123" fmla="*/ 0 w 12192000"/>
              <a:gd name="connsiteY12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60443 w 12192000"/>
              <a:gd name="connsiteY26" fmla="*/ 1244502 h 3482342"/>
              <a:gd name="connsiteX27" fmla="*/ 10850998 w 12192000"/>
              <a:gd name="connsiteY27" fmla="*/ 1269215 h 3482342"/>
              <a:gd name="connsiteX28" fmla="*/ 10815658 w 12192000"/>
              <a:gd name="connsiteY28" fmla="*/ 1287849 h 3482342"/>
              <a:gd name="connsiteX29" fmla="*/ 10679906 w 12192000"/>
              <a:gd name="connsiteY29" fmla="*/ 1332049 h 3482342"/>
              <a:gd name="connsiteX30" fmla="*/ 10636304 w 12192000"/>
              <a:gd name="connsiteY30" fmla="*/ 1317928 h 3482342"/>
              <a:gd name="connsiteX31" fmla="*/ 10603863 w 12192000"/>
              <a:gd name="connsiteY31" fmla="*/ 1346886 h 3482342"/>
              <a:gd name="connsiteX32" fmla="*/ 10573203 w 12192000"/>
              <a:gd name="connsiteY32" fmla="*/ 1351996 h 3482342"/>
              <a:gd name="connsiteX33" fmla="*/ 10513263 w 12192000"/>
              <a:gd name="connsiteY33" fmla="*/ 1350756 h 3482342"/>
              <a:gd name="connsiteX34" fmla="*/ 10464012 w 12192000"/>
              <a:gd name="connsiteY34" fmla="*/ 1391778 h 3482342"/>
              <a:gd name="connsiteX35" fmla="*/ 10405409 w 12192000"/>
              <a:gd name="connsiteY35" fmla="*/ 1422789 h 3482342"/>
              <a:gd name="connsiteX36" fmla="*/ 10370530 w 12192000"/>
              <a:gd name="connsiteY36" fmla="*/ 1441596 h 3482342"/>
              <a:gd name="connsiteX37" fmla="*/ 10314361 w 12192000"/>
              <a:gd name="connsiteY37" fmla="*/ 1466924 h 3482342"/>
              <a:gd name="connsiteX38" fmla="*/ 10264922 w 12192000"/>
              <a:gd name="connsiteY38" fmla="*/ 1472107 h 3482342"/>
              <a:gd name="connsiteX39" fmla="*/ 10201385 w 12192000"/>
              <a:gd name="connsiteY39" fmla="*/ 1477515 h 3482342"/>
              <a:gd name="connsiteX40" fmla="*/ 10120184 w 12192000"/>
              <a:gd name="connsiteY40" fmla="*/ 1466924 h 3482342"/>
              <a:gd name="connsiteX41" fmla="*/ 10058690 w 12192000"/>
              <a:gd name="connsiteY41" fmla="*/ 1474888 h 3482342"/>
              <a:gd name="connsiteX42" fmla="*/ 10004424 w 12192000"/>
              <a:gd name="connsiteY42" fmla="*/ 1489801 h 3482342"/>
              <a:gd name="connsiteX43" fmla="*/ 9999951 w 12192000"/>
              <a:gd name="connsiteY43" fmla="*/ 1499127 h 3482342"/>
              <a:gd name="connsiteX44" fmla="*/ 9845462 w 12192000"/>
              <a:gd name="connsiteY44" fmla="*/ 1548192 h 3482342"/>
              <a:gd name="connsiteX45" fmla="*/ 9736156 w 12192000"/>
              <a:gd name="connsiteY45" fmla="*/ 1581928 h 3482342"/>
              <a:gd name="connsiteX46" fmla="*/ 9693355 w 12192000"/>
              <a:gd name="connsiteY46" fmla="*/ 1602632 h 3482342"/>
              <a:gd name="connsiteX47" fmla="*/ 9664242 w 12192000"/>
              <a:gd name="connsiteY47" fmla="*/ 1622075 h 3482342"/>
              <a:gd name="connsiteX48" fmla="*/ 9579195 w 12192000"/>
              <a:gd name="connsiteY48" fmla="*/ 1648017 h 3482342"/>
              <a:gd name="connsiteX49" fmla="*/ 9433652 w 12192000"/>
              <a:gd name="connsiteY49" fmla="*/ 1681174 h 3482342"/>
              <a:gd name="connsiteX50" fmla="*/ 9403775 w 12192000"/>
              <a:gd name="connsiteY50" fmla="*/ 1690403 h 3482342"/>
              <a:gd name="connsiteX51" fmla="*/ 9382503 w 12192000"/>
              <a:gd name="connsiteY51" fmla="*/ 1706957 h 3482342"/>
              <a:gd name="connsiteX52" fmla="*/ 9381410 w 12192000"/>
              <a:gd name="connsiteY52" fmla="*/ 1718312 h 3482342"/>
              <a:gd name="connsiteX53" fmla="*/ 9365685 w 12192000"/>
              <a:gd name="connsiteY53" fmla="*/ 1724772 h 3482342"/>
              <a:gd name="connsiteX54" fmla="*/ 9278020 w 12192000"/>
              <a:gd name="connsiteY54" fmla="*/ 1741161 h 3482342"/>
              <a:gd name="connsiteX55" fmla="*/ 9217145 w 12192000"/>
              <a:gd name="connsiteY55" fmla="*/ 1771195 h 3482342"/>
              <a:gd name="connsiteX56" fmla="*/ 8955875 w 12192000"/>
              <a:gd name="connsiteY56" fmla="*/ 1796806 h 3482342"/>
              <a:gd name="connsiteX57" fmla="*/ 8648415 w 12192000"/>
              <a:gd name="connsiteY57" fmla="*/ 1878623 h 3482342"/>
              <a:gd name="connsiteX58" fmla="*/ 8495949 w 12192000"/>
              <a:gd name="connsiteY58" fmla="*/ 1902425 h 3482342"/>
              <a:gd name="connsiteX59" fmla="*/ 8236214 w 12192000"/>
              <a:gd name="connsiteY59" fmla="*/ 1909725 h 3482342"/>
              <a:gd name="connsiteX60" fmla="*/ 8132104 w 12192000"/>
              <a:gd name="connsiteY60" fmla="*/ 1895727 h 3482342"/>
              <a:gd name="connsiteX61" fmla="*/ 7918078 w 12192000"/>
              <a:gd name="connsiteY61" fmla="*/ 1862668 h 3482342"/>
              <a:gd name="connsiteX62" fmla="*/ 7817899 w 12192000"/>
              <a:gd name="connsiteY62" fmla="*/ 1862176 h 3482342"/>
              <a:gd name="connsiteX63" fmla="*/ 7768994 w 12192000"/>
              <a:gd name="connsiteY63" fmla="*/ 1855721 h 3482342"/>
              <a:gd name="connsiteX64" fmla="*/ 7618027 w 12192000"/>
              <a:gd name="connsiteY64" fmla="*/ 1830959 h 3482342"/>
              <a:gd name="connsiteX65" fmla="*/ 7449425 w 12192000"/>
              <a:gd name="connsiteY65" fmla="*/ 1810910 h 3482342"/>
              <a:gd name="connsiteX66" fmla="*/ 7342915 w 12192000"/>
              <a:gd name="connsiteY66" fmla="*/ 1819827 h 3482342"/>
              <a:gd name="connsiteX67" fmla="*/ 7255191 w 12192000"/>
              <a:gd name="connsiteY67" fmla="*/ 1834354 h 3482342"/>
              <a:gd name="connsiteX68" fmla="*/ 7131205 w 12192000"/>
              <a:gd name="connsiteY68" fmla="*/ 1845557 h 3482342"/>
              <a:gd name="connsiteX69" fmla="*/ 6941837 w 12192000"/>
              <a:gd name="connsiteY69" fmla="*/ 1840640 h 3482342"/>
              <a:gd name="connsiteX70" fmla="*/ 6837145 w 12192000"/>
              <a:gd name="connsiteY70" fmla="*/ 1870724 h 3482342"/>
              <a:gd name="connsiteX71" fmla="*/ 6753991 w 12192000"/>
              <a:gd name="connsiteY71" fmla="*/ 1860969 h 3482342"/>
              <a:gd name="connsiteX72" fmla="*/ 6727754 w 12192000"/>
              <a:gd name="connsiteY72" fmla="*/ 1882372 h 3482342"/>
              <a:gd name="connsiteX73" fmla="*/ 6723371 w 12192000"/>
              <a:gd name="connsiteY73" fmla="*/ 1886494 h 3482342"/>
              <a:gd name="connsiteX74" fmla="*/ 6702779 w 12192000"/>
              <a:gd name="connsiteY74" fmla="*/ 1893601 h 3482342"/>
              <a:gd name="connsiteX75" fmla="*/ 6686657 w 12192000"/>
              <a:gd name="connsiteY75" fmla="*/ 1907344 h 3482342"/>
              <a:gd name="connsiteX76" fmla="*/ 6651330 w 12192000"/>
              <a:gd name="connsiteY76" fmla="*/ 1922921 h 3482342"/>
              <a:gd name="connsiteX77" fmla="*/ 6622958 w 12192000"/>
              <a:gd name="connsiteY77" fmla="*/ 1936255 h 3482342"/>
              <a:gd name="connsiteX78" fmla="*/ 6522602 w 12192000"/>
              <a:gd name="connsiteY78" fmla="*/ 1954133 h 3482342"/>
              <a:gd name="connsiteX79" fmla="*/ 6444344 w 12192000"/>
              <a:gd name="connsiteY79" fmla="*/ 1969663 h 3482342"/>
              <a:gd name="connsiteX80" fmla="*/ 6409626 w 12192000"/>
              <a:gd name="connsiteY80" fmla="*/ 1978846 h 3482342"/>
              <a:gd name="connsiteX81" fmla="*/ 6333446 w 12192000"/>
              <a:gd name="connsiteY81" fmla="*/ 1997163 h 3482342"/>
              <a:gd name="connsiteX82" fmla="*/ 6294933 w 12192000"/>
              <a:gd name="connsiteY82" fmla="*/ 2019412 h 3482342"/>
              <a:gd name="connsiteX83" fmla="*/ 6238719 w 12192000"/>
              <a:gd name="connsiteY83" fmla="*/ 2042547 h 3482342"/>
              <a:gd name="connsiteX84" fmla="*/ 6187205 w 12192000"/>
              <a:gd name="connsiteY84" fmla="*/ 2060048 h 3482342"/>
              <a:gd name="connsiteX85" fmla="*/ 6138780 w 12192000"/>
              <a:gd name="connsiteY85" fmla="*/ 2081918 h 3482342"/>
              <a:gd name="connsiteX86" fmla="*/ 6120125 w 12192000"/>
              <a:gd name="connsiteY86" fmla="*/ 2109475 h 3482342"/>
              <a:gd name="connsiteX87" fmla="*/ 6056576 w 12192000"/>
              <a:gd name="connsiteY87" fmla="*/ 2120066 h 3482342"/>
              <a:gd name="connsiteX88" fmla="*/ 5993794 w 12192000"/>
              <a:gd name="connsiteY88" fmla="*/ 2122569 h 3482342"/>
              <a:gd name="connsiteX89" fmla="*/ 5943601 w 12192000"/>
              <a:gd name="connsiteY89" fmla="*/ 2137719 h 3482342"/>
              <a:gd name="connsiteX90" fmla="*/ 5898141 w 12192000"/>
              <a:gd name="connsiteY90" fmla="*/ 2144806 h 3482342"/>
              <a:gd name="connsiteX91" fmla="*/ 5855337 w 12192000"/>
              <a:gd name="connsiteY91" fmla="*/ 2137719 h 3482342"/>
              <a:gd name="connsiteX92" fmla="*/ 5817682 w 12192000"/>
              <a:gd name="connsiteY92" fmla="*/ 2157358 h 3482342"/>
              <a:gd name="connsiteX93" fmla="*/ 5735300 w 12192000"/>
              <a:gd name="connsiteY93" fmla="*/ 2158902 h 3482342"/>
              <a:gd name="connsiteX94" fmla="*/ 5591469 w 12192000"/>
              <a:gd name="connsiteY94" fmla="*/ 2178389 h 3482342"/>
              <a:gd name="connsiteX95" fmla="*/ 5505818 w 12192000"/>
              <a:gd name="connsiteY95" fmla="*/ 2194207 h 3482342"/>
              <a:gd name="connsiteX96" fmla="*/ 5452860 w 12192000"/>
              <a:gd name="connsiteY96" fmla="*/ 2180085 h 3482342"/>
              <a:gd name="connsiteX97" fmla="*/ 5414282 w 12192000"/>
              <a:gd name="connsiteY97" fmla="*/ 2183070 h 3482342"/>
              <a:gd name="connsiteX98" fmla="*/ 5368369 w 12192000"/>
              <a:gd name="connsiteY98" fmla="*/ 2204272 h 3482342"/>
              <a:gd name="connsiteX99" fmla="*/ 5336354 w 12192000"/>
              <a:gd name="connsiteY99" fmla="*/ 2218920 h 3482342"/>
              <a:gd name="connsiteX100" fmla="*/ 5291263 w 12192000"/>
              <a:gd name="connsiteY100" fmla="*/ 2239182 h 3482342"/>
              <a:gd name="connsiteX101" fmla="*/ 5255152 w 12192000"/>
              <a:gd name="connsiteY101" fmla="*/ 2247164 h 3482342"/>
              <a:gd name="connsiteX102" fmla="*/ 5233796 w 12192000"/>
              <a:gd name="connsiteY102" fmla="*/ 2268260 h 3482342"/>
              <a:gd name="connsiteX103" fmla="*/ 5212786 w 12192000"/>
              <a:gd name="connsiteY103" fmla="*/ 2296592 h 3482342"/>
              <a:gd name="connsiteX104" fmla="*/ 5173523 w 12192000"/>
              <a:gd name="connsiteY104" fmla="*/ 2309057 h 3482342"/>
              <a:gd name="connsiteX105" fmla="*/ 5123830 w 12192000"/>
              <a:gd name="connsiteY105" fmla="*/ 2307070 h 3482342"/>
              <a:gd name="connsiteX106" fmla="*/ 5065426 w 12192000"/>
              <a:gd name="connsiteY106" fmla="*/ 2324076 h 3482342"/>
              <a:gd name="connsiteX107" fmla="*/ 4975908 w 12192000"/>
              <a:gd name="connsiteY107" fmla="*/ 2364128 h 3482342"/>
              <a:gd name="connsiteX108" fmla="*/ 4913723 w 12192000"/>
              <a:gd name="connsiteY108" fmla="*/ 2385265 h 3482342"/>
              <a:gd name="connsiteX109" fmla="*/ 4746485 w 12192000"/>
              <a:gd name="connsiteY109" fmla="*/ 2451769 h 3482342"/>
              <a:gd name="connsiteX110" fmla="*/ 4681588 w 12192000"/>
              <a:gd name="connsiteY110" fmla="*/ 2467494 h 3482342"/>
              <a:gd name="connsiteX111" fmla="*/ 1783655 w 12192000"/>
              <a:gd name="connsiteY111" fmla="*/ 3163860 h 3482342"/>
              <a:gd name="connsiteX112" fmla="*/ 1325955 w 12192000"/>
              <a:gd name="connsiteY112" fmla="*/ 3176692 h 3482342"/>
              <a:gd name="connsiteX113" fmla="*/ 1190384 w 12192000"/>
              <a:gd name="connsiteY113" fmla="*/ 3203504 h 3482342"/>
              <a:gd name="connsiteX114" fmla="*/ 1094537 w 12192000"/>
              <a:gd name="connsiteY114" fmla="*/ 3229469 h 3482342"/>
              <a:gd name="connsiteX115" fmla="*/ 779276 w 12192000"/>
              <a:gd name="connsiteY115" fmla="*/ 3327290 h 3482342"/>
              <a:gd name="connsiteX116" fmla="*/ 600378 w 12192000"/>
              <a:gd name="connsiteY116" fmla="*/ 3335250 h 3482342"/>
              <a:gd name="connsiteX117" fmla="*/ 493457 w 12192000"/>
              <a:gd name="connsiteY117" fmla="*/ 3365044 h 3482342"/>
              <a:gd name="connsiteX118" fmla="*/ 349402 w 12192000"/>
              <a:gd name="connsiteY118" fmla="*/ 3380897 h 3482342"/>
              <a:gd name="connsiteX119" fmla="*/ 192183 w 12192000"/>
              <a:gd name="connsiteY119" fmla="*/ 3460075 h 3482342"/>
              <a:gd name="connsiteX120" fmla="*/ 46713 w 12192000"/>
              <a:gd name="connsiteY120" fmla="*/ 3462986 h 3482342"/>
              <a:gd name="connsiteX121" fmla="*/ 2765 w 12192000"/>
              <a:gd name="connsiteY121" fmla="*/ 3480770 h 3482342"/>
              <a:gd name="connsiteX122" fmla="*/ 0 w 12192000"/>
              <a:gd name="connsiteY122" fmla="*/ 3482342 h 3482342"/>
              <a:gd name="connsiteX123" fmla="*/ 0 w 12192000"/>
              <a:gd name="connsiteY12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60443 w 12192000"/>
              <a:gd name="connsiteY26" fmla="*/ 1244502 h 3482342"/>
              <a:gd name="connsiteX27" fmla="*/ 10850998 w 12192000"/>
              <a:gd name="connsiteY27" fmla="*/ 1269215 h 3482342"/>
              <a:gd name="connsiteX28" fmla="*/ 10815658 w 12192000"/>
              <a:gd name="connsiteY28" fmla="*/ 1287849 h 3482342"/>
              <a:gd name="connsiteX29" fmla="*/ 10679906 w 12192000"/>
              <a:gd name="connsiteY29" fmla="*/ 1332049 h 3482342"/>
              <a:gd name="connsiteX30" fmla="*/ 10639834 w 12192000"/>
              <a:gd name="connsiteY30" fmla="*/ 1324989 h 3482342"/>
              <a:gd name="connsiteX31" fmla="*/ 10603863 w 12192000"/>
              <a:gd name="connsiteY31" fmla="*/ 1346886 h 3482342"/>
              <a:gd name="connsiteX32" fmla="*/ 10573203 w 12192000"/>
              <a:gd name="connsiteY32" fmla="*/ 1351996 h 3482342"/>
              <a:gd name="connsiteX33" fmla="*/ 10513263 w 12192000"/>
              <a:gd name="connsiteY33" fmla="*/ 1350756 h 3482342"/>
              <a:gd name="connsiteX34" fmla="*/ 10464012 w 12192000"/>
              <a:gd name="connsiteY34" fmla="*/ 1391778 h 3482342"/>
              <a:gd name="connsiteX35" fmla="*/ 10405409 w 12192000"/>
              <a:gd name="connsiteY35" fmla="*/ 1422789 h 3482342"/>
              <a:gd name="connsiteX36" fmla="*/ 10370530 w 12192000"/>
              <a:gd name="connsiteY36" fmla="*/ 1441596 h 3482342"/>
              <a:gd name="connsiteX37" fmla="*/ 10314361 w 12192000"/>
              <a:gd name="connsiteY37" fmla="*/ 1466924 h 3482342"/>
              <a:gd name="connsiteX38" fmla="*/ 10264922 w 12192000"/>
              <a:gd name="connsiteY38" fmla="*/ 1472107 h 3482342"/>
              <a:gd name="connsiteX39" fmla="*/ 10201385 w 12192000"/>
              <a:gd name="connsiteY39" fmla="*/ 1477515 h 3482342"/>
              <a:gd name="connsiteX40" fmla="*/ 10120184 w 12192000"/>
              <a:gd name="connsiteY40" fmla="*/ 1466924 h 3482342"/>
              <a:gd name="connsiteX41" fmla="*/ 10058690 w 12192000"/>
              <a:gd name="connsiteY41" fmla="*/ 1474888 h 3482342"/>
              <a:gd name="connsiteX42" fmla="*/ 10004424 w 12192000"/>
              <a:gd name="connsiteY42" fmla="*/ 1489801 h 3482342"/>
              <a:gd name="connsiteX43" fmla="*/ 9999951 w 12192000"/>
              <a:gd name="connsiteY43" fmla="*/ 1499127 h 3482342"/>
              <a:gd name="connsiteX44" fmla="*/ 9845462 w 12192000"/>
              <a:gd name="connsiteY44" fmla="*/ 1548192 h 3482342"/>
              <a:gd name="connsiteX45" fmla="*/ 9736156 w 12192000"/>
              <a:gd name="connsiteY45" fmla="*/ 1581928 h 3482342"/>
              <a:gd name="connsiteX46" fmla="*/ 9693355 w 12192000"/>
              <a:gd name="connsiteY46" fmla="*/ 1602632 h 3482342"/>
              <a:gd name="connsiteX47" fmla="*/ 9664242 w 12192000"/>
              <a:gd name="connsiteY47" fmla="*/ 1622075 h 3482342"/>
              <a:gd name="connsiteX48" fmla="*/ 9579195 w 12192000"/>
              <a:gd name="connsiteY48" fmla="*/ 1648017 h 3482342"/>
              <a:gd name="connsiteX49" fmla="*/ 9433652 w 12192000"/>
              <a:gd name="connsiteY49" fmla="*/ 1681174 h 3482342"/>
              <a:gd name="connsiteX50" fmla="*/ 9403775 w 12192000"/>
              <a:gd name="connsiteY50" fmla="*/ 1690403 h 3482342"/>
              <a:gd name="connsiteX51" fmla="*/ 9382503 w 12192000"/>
              <a:gd name="connsiteY51" fmla="*/ 1706957 h 3482342"/>
              <a:gd name="connsiteX52" fmla="*/ 9381410 w 12192000"/>
              <a:gd name="connsiteY52" fmla="*/ 1718312 h 3482342"/>
              <a:gd name="connsiteX53" fmla="*/ 9365685 w 12192000"/>
              <a:gd name="connsiteY53" fmla="*/ 1724772 h 3482342"/>
              <a:gd name="connsiteX54" fmla="*/ 9278020 w 12192000"/>
              <a:gd name="connsiteY54" fmla="*/ 1741161 h 3482342"/>
              <a:gd name="connsiteX55" fmla="*/ 9217145 w 12192000"/>
              <a:gd name="connsiteY55" fmla="*/ 1771195 h 3482342"/>
              <a:gd name="connsiteX56" fmla="*/ 8955875 w 12192000"/>
              <a:gd name="connsiteY56" fmla="*/ 1796806 h 3482342"/>
              <a:gd name="connsiteX57" fmla="*/ 8648415 w 12192000"/>
              <a:gd name="connsiteY57" fmla="*/ 1878623 h 3482342"/>
              <a:gd name="connsiteX58" fmla="*/ 8495949 w 12192000"/>
              <a:gd name="connsiteY58" fmla="*/ 1902425 h 3482342"/>
              <a:gd name="connsiteX59" fmla="*/ 8236214 w 12192000"/>
              <a:gd name="connsiteY59" fmla="*/ 1909725 h 3482342"/>
              <a:gd name="connsiteX60" fmla="*/ 8132104 w 12192000"/>
              <a:gd name="connsiteY60" fmla="*/ 1895727 h 3482342"/>
              <a:gd name="connsiteX61" fmla="*/ 7918078 w 12192000"/>
              <a:gd name="connsiteY61" fmla="*/ 1862668 h 3482342"/>
              <a:gd name="connsiteX62" fmla="*/ 7817899 w 12192000"/>
              <a:gd name="connsiteY62" fmla="*/ 1862176 h 3482342"/>
              <a:gd name="connsiteX63" fmla="*/ 7768994 w 12192000"/>
              <a:gd name="connsiteY63" fmla="*/ 1855721 h 3482342"/>
              <a:gd name="connsiteX64" fmla="*/ 7618027 w 12192000"/>
              <a:gd name="connsiteY64" fmla="*/ 1830959 h 3482342"/>
              <a:gd name="connsiteX65" fmla="*/ 7449425 w 12192000"/>
              <a:gd name="connsiteY65" fmla="*/ 1810910 h 3482342"/>
              <a:gd name="connsiteX66" fmla="*/ 7342915 w 12192000"/>
              <a:gd name="connsiteY66" fmla="*/ 1819827 h 3482342"/>
              <a:gd name="connsiteX67" fmla="*/ 7255191 w 12192000"/>
              <a:gd name="connsiteY67" fmla="*/ 1834354 h 3482342"/>
              <a:gd name="connsiteX68" fmla="*/ 7131205 w 12192000"/>
              <a:gd name="connsiteY68" fmla="*/ 1845557 h 3482342"/>
              <a:gd name="connsiteX69" fmla="*/ 6941837 w 12192000"/>
              <a:gd name="connsiteY69" fmla="*/ 1840640 h 3482342"/>
              <a:gd name="connsiteX70" fmla="*/ 6837145 w 12192000"/>
              <a:gd name="connsiteY70" fmla="*/ 1870724 h 3482342"/>
              <a:gd name="connsiteX71" fmla="*/ 6753991 w 12192000"/>
              <a:gd name="connsiteY71" fmla="*/ 1860969 h 3482342"/>
              <a:gd name="connsiteX72" fmla="*/ 6727754 w 12192000"/>
              <a:gd name="connsiteY72" fmla="*/ 1882372 h 3482342"/>
              <a:gd name="connsiteX73" fmla="*/ 6723371 w 12192000"/>
              <a:gd name="connsiteY73" fmla="*/ 1886494 h 3482342"/>
              <a:gd name="connsiteX74" fmla="*/ 6702779 w 12192000"/>
              <a:gd name="connsiteY74" fmla="*/ 1893601 h 3482342"/>
              <a:gd name="connsiteX75" fmla="*/ 6686657 w 12192000"/>
              <a:gd name="connsiteY75" fmla="*/ 1907344 h 3482342"/>
              <a:gd name="connsiteX76" fmla="*/ 6651330 w 12192000"/>
              <a:gd name="connsiteY76" fmla="*/ 1922921 h 3482342"/>
              <a:gd name="connsiteX77" fmla="*/ 6622958 w 12192000"/>
              <a:gd name="connsiteY77" fmla="*/ 1936255 h 3482342"/>
              <a:gd name="connsiteX78" fmla="*/ 6522602 w 12192000"/>
              <a:gd name="connsiteY78" fmla="*/ 1954133 h 3482342"/>
              <a:gd name="connsiteX79" fmla="*/ 6444344 w 12192000"/>
              <a:gd name="connsiteY79" fmla="*/ 1969663 h 3482342"/>
              <a:gd name="connsiteX80" fmla="*/ 6409626 w 12192000"/>
              <a:gd name="connsiteY80" fmla="*/ 1978846 h 3482342"/>
              <a:gd name="connsiteX81" fmla="*/ 6333446 w 12192000"/>
              <a:gd name="connsiteY81" fmla="*/ 1997163 h 3482342"/>
              <a:gd name="connsiteX82" fmla="*/ 6294933 w 12192000"/>
              <a:gd name="connsiteY82" fmla="*/ 2019412 h 3482342"/>
              <a:gd name="connsiteX83" fmla="*/ 6238719 w 12192000"/>
              <a:gd name="connsiteY83" fmla="*/ 2042547 h 3482342"/>
              <a:gd name="connsiteX84" fmla="*/ 6187205 w 12192000"/>
              <a:gd name="connsiteY84" fmla="*/ 2060048 h 3482342"/>
              <a:gd name="connsiteX85" fmla="*/ 6138780 w 12192000"/>
              <a:gd name="connsiteY85" fmla="*/ 2081918 h 3482342"/>
              <a:gd name="connsiteX86" fmla="*/ 6120125 w 12192000"/>
              <a:gd name="connsiteY86" fmla="*/ 2109475 h 3482342"/>
              <a:gd name="connsiteX87" fmla="*/ 6056576 w 12192000"/>
              <a:gd name="connsiteY87" fmla="*/ 2120066 h 3482342"/>
              <a:gd name="connsiteX88" fmla="*/ 5993794 w 12192000"/>
              <a:gd name="connsiteY88" fmla="*/ 2122569 h 3482342"/>
              <a:gd name="connsiteX89" fmla="*/ 5943601 w 12192000"/>
              <a:gd name="connsiteY89" fmla="*/ 2137719 h 3482342"/>
              <a:gd name="connsiteX90" fmla="*/ 5898141 w 12192000"/>
              <a:gd name="connsiteY90" fmla="*/ 2144806 h 3482342"/>
              <a:gd name="connsiteX91" fmla="*/ 5855337 w 12192000"/>
              <a:gd name="connsiteY91" fmla="*/ 2137719 h 3482342"/>
              <a:gd name="connsiteX92" fmla="*/ 5817682 w 12192000"/>
              <a:gd name="connsiteY92" fmla="*/ 2157358 h 3482342"/>
              <a:gd name="connsiteX93" fmla="*/ 5735300 w 12192000"/>
              <a:gd name="connsiteY93" fmla="*/ 2158902 h 3482342"/>
              <a:gd name="connsiteX94" fmla="*/ 5591469 w 12192000"/>
              <a:gd name="connsiteY94" fmla="*/ 2178389 h 3482342"/>
              <a:gd name="connsiteX95" fmla="*/ 5505818 w 12192000"/>
              <a:gd name="connsiteY95" fmla="*/ 2194207 h 3482342"/>
              <a:gd name="connsiteX96" fmla="*/ 5452860 w 12192000"/>
              <a:gd name="connsiteY96" fmla="*/ 2180085 h 3482342"/>
              <a:gd name="connsiteX97" fmla="*/ 5414282 w 12192000"/>
              <a:gd name="connsiteY97" fmla="*/ 2183070 h 3482342"/>
              <a:gd name="connsiteX98" fmla="*/ 5368369 w 12192000"/>
              <a:gd name="connsiteY98" fmla="*/ 2204272 h 3482342"/>
              <a:gd name="connsiteX99" fmla="*/ 5336354 w 12192000"/>
              <a:gd name="connsiteY99" fmla="*/ 2218920 h 3482342"/>
              <a:gd name="connsiteX100" fmla="*/ 5291263 w 12192000"/>
              <a:gd name="connsiteY100" fmla="*/ 2239182 h 3482342"/>
              <a:gd name="connsiteX101" fmla="*/ 5255152 w 12192000"/>
              <a:gd name="connsiteY101" fmla="*/ 2247164 h 3482342"/>
              <a:gd name="connsiteX102" fmla="*/ 5233796 w 12192000"/>
              <a:gd name="connsiteY102" fmla="*/ 2268260 h 3482342"/>
              <a:gd name="connsiteX103" fmla="*/ 5212786 w 12192000"/>
              <a:gd name="connsiteY103" fmla="*/ 2296592 h 3482342"/>
              <a:gd name="connsiteX104" fmla="*/ 5173523 w 12192000"/>
              <a:gd name="connsiteY104" fmla="*/ 2309057 h 3482342"/>
              <a:gd name="connsiteX105" fmla="*/ 5123830 w 12192000"/>
              <a:gd name="connsiteY105" fmla="*/ 2307070 h 3482342"/>
              <a:gd name="connsiteX106" fmla="*/ 5065426 w 12192000"/>
              <a:gd name="connsiteY106" fmla="*/ 2324076 h 3482342"/>
              <a:gd name="connsiteX107" fmla="*/ 4975908 w 12192000"/>
              <a:gd name="connsiteY107" fmla="*/ 2364128 h 3482342"/>
              <a:gd name="connsiteX108" fmla="*/ 4913723 w 12192000"/>
              <a:gd name="connsiteY108" fmla="*/ 2385265 h 3482342"/>
              <a:gd name="connsiteX109" fmla="*/ 4746485 w 12192000"/>
              <a:gd name="connsiteY109" fmla="*/ 2451769 h 3482342"/>
              <a:gd name="connsiteX110" fmla="*/ 4681588 w 12192000"/>
              <a:gd name="connsiteY110" fmla="*/ 2467494 h 3482342"/>
              <a:gd name="connsiteX111" fmla="*/ 1783655 w 12192000"/>
              <a:gd name="connsiteY111" fmla="*/ 3163860 h 3482342"/>
              <a:gd name="connsiteX112" fmla="*/ 1325955 w 12192000"/>
              <a:gd name="connsiteY112" fmla="*/ 3176692 h 3482342"/>
              <a:gd name="connsiteX113" fmla="*/ 1190384 w 12192000"/>
              <a:gd name="connsiteY113" fmla="*/ 3203504 h 3482342"/>
              <a:gd name="connsiteX114" fmla="*/ 1094537 w 12192000"/>
              <a:gd name="connsiteY114" fmla="*/ 3229469 h 3482342"/>
              <a:gd name="connsiteX115" fmla="*/ 779276 w 12192000"/>
              <a:gd name="connsiteY115" fmla="*/ 3327290 h 3482342"/>
              <a:gd name="connsiteX116" fmla="*/ 600378 w 12192000"/>
              <a:gd name="connsiteY116" fmla="*/ 3335250 h 3482342"/>
              <a:gd name="connsiteX117" fmla="*/ 493457 w 12192000"/>
              <a:gd name="connsiteY117" fmla="*/ 3365044 h 3482342"/>
              <a:gd name="connsiteX118" fmla="*/ 349402 w 12192000"/>
              <a:gd name="connsiteY118" fmla="*/ 3380897 h 3482342"/>
              <a:gd name="connsiteX119" fmla="*/ 192183 w 12192000"/>
              <a:gd name="connsiteY119" fmla="*/ 3460075 h 3482342"/>
              <a:gd name="connsiteX120" fmla="*/ 46713 w 12192000"/>
              <a:gd name="connsiteY120" fmla="*/ 3462986 h 3482342"/>
              <a:gd name="connsiteX121" fmla="*/ 2765 w 12192000"/>
              <a:gd name="connsiteY121" fmla="*/ 3480770 h 3482342"/>
              <a:gd name="connsiteX122" fmla="*/ 0 w 12192000"/>
              <a:gd name="connsiteY122" fmla="*/ 3482342 h 3482342"/>
              <a:gd name="connsiteX123" fmla="*/ 0 w 12192000"/>
              <a:gd name="connsiteY12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60443 w 12192000"/>
              <a:gd name="connsiteY26" fmla="*/ 1244502 h 3482342"/>
              <a:gd name="connsiteX27" fmla="*/ 10850998 w 12192000"/>
              <a:gd name="connsiteY27" fmla="*/ 1269215 h 3482342"/>
              <a:gd name="connsiteX28" fmla="*/ 10815658 w 12192000"/>
              <a:gd name="connsiteY28" fmla="*/ 1287849 h 3482342"/>
              <a:gd name="connsiteX29" fmla="*/ 10723900 w 12192000"/>
              <a:gd name="connsiteY29" fmla="*/ 1318642 h 3482342"/>
              <a:gd name="connsiteX30" fmla="*/ 10679906 w 12192000"/>
              <a:gd name="connsiteY30" fmla="*/ 1332049 h 3482342"/>
              <a:gd name="connsiteX31" fmla="*/ 10639834 w 12192000"/>
              <a:gd name="connsiteY31" fmla="*/ 1324989 h 3482342"/>
              <a:gd name="connsiteX32" fmla="*/ 10603863 w 12192000"/>
              <a:gd name="connsiteY32" fmla="*/ 1346886 h 3482342"/>
              <a:gd name="connsiteX33" fmla="*/ 10573203 w 12192000"/>
              <a:gd name="connsiteY33" fmla="*/ 1351996 h 3482342"/>
              <a:gd name="connsiteX34" fmla="*/ 10513263 w 12192000"/>
              <a:gd name="connsiteY34" fmla="*/ 1350756 h 3482342"/>
              <a:gd name="connsiteX35" fmla="*/ 10464012 w 12192000"/>
              <a:gd name="connsiteY35" fmla="*/ 1391778 h 3482342"/>
              <a:gd name="connsiteX36" fmla="*/ 10405409 w 12192000"/>
              <a:gd name="connsiteY36" fmla="*/ 1422789 h 3482342"/>
              <a:gd name="connsiteX37" fmla="*/ 10370530 w 12192000"/>
              <a:gd name="connsiteY37" fmla="*/ 1441596 h 3482342"/>
              <a:gd name="connsiteX38" fmla="*/ 10314361 w 12192000"/>
              <a:gd name="connsiteY38" fmla="*/ 1466924 h 3482342"/>
              <a:gd name="connsiteX39" fmla="*/ 10264922 w 12192000"/>
              <a:gd name="connsiteY39" fmla="*/ 1472107 h 3482342"/>
              <a:gd name="connsiteX40" fmla="*/ 10201385 w 12192000"/>
              <a:gd name="connsiteY40" fmla="*/ 1477515 h 3482342"/>
              <a:gd name="connsiteX41" fmla="*/ 10120184 w 12192000"/>
              <a:gd name="connsiteY41" fmla="*/ 1466924 h 3482342"/>
              <a:gd name="connsiteX42" fmla="*/ 10058690 w 12192000"/>
              <a:gd name="connsiteY42" fmla="*/ 1474888 h 3482342"/>
              <a:gd name="connsiteX43" fmla="*/ 10004424 w 12192000"/>
              <a:gd name="connsiteY43" fmla="*/ 1489801 h 3482342"/>
              <a:gd name="connsiteX44" fmla="*/ 9999951 w 12192000"/>
              <a:gd name="connsiteY44" fmla="*/ 1499127 h 3482342"/>
              <a:gd name="connsiteX45" fmla="*/ 9845462 w 12192000"/>
              <a:gd name="connsiteY45" fmla="*/ 1548192 h 3482342"/>
              <a:gd name="connsiteX46" fmla="*/ 9736156 w 12192000"/>
              <a:gd name="connsiteY46" fmla="*/ 1581928 h 3482342"/>
              <a:gd name="connsiteX47" fmla="*/ 9693355 w 12192000"/>
              <a:gd name="connsiteY47" fmla="*/ 1602632 h 3482342"/>
              <a:gd name="connsiteX48" fmla="*/ 9664242 w 12192000"/>
              <a:gd name="connsiteY48" fmla="*/ 1622075 h 3482342"/>
              <a:gd name="connsiteX49" fmla="*/ 9579195 w 12192000"/>
              <a:gd name="connsiteY49" fmla="*/ 1648017 h 3482342"/>
              <a:gd name="connsiteX50" fmla="*/ 9433652 w 12192000"/>
              <a:gd name="connsiteY50" fmla="*/ 1681174 h 3482342"/>
              <a:gd name="connsiteX51" fmla="*/ 9403775 w 12192000"/>
              <a:gd name="connsiteY51" fmla="*/ 1690403 h 3482342"/>
              <a:gd name="connsiteX52" fmla="*/ 9382503 w 12192000"/>
              <a:gd name="connsiteY52" fmla="*/ 1706957 h 3482342"/>
              <a:gd name="connsiteX53" fmla="*/ 9381410 w 12192000"/>
              <a:gd name="connsiteY53" fmla="*/ 1718312 h 3482342"/>
              <a:gd name="connsiteX54" fmla="*/ 9365685 w 12192000"/>
              <a:gd name="connsiteY54" fmla="*/ 1724772 h 3482342"/>
              <a:gd name="connsiteX55" fmla="*/ 9278020 w 12192000"/>
              <a:gd name="connsiteY55" fmla="*/ 1741161 h 3482342"/>
              <a:gd name="connsiteX56" fmla="*/ 9217145 w 12192000"/>
              <a:gd name="connsiteY56" fmla="*/ 1771195 h 3482342"/>
              <a:gd name="connsiteX57" fmla="*/ 8955875 w 12192000"/>
              <a:gd name="connsiteY57" fmla="*/ 1796806 h 3482342"/>
              <a:gd name="connsiteX58" fmla="*/ 8648415 w 12192000"/>
              <a:gd name="connsiteY58" fmla="*/ 1878623 h 3482342"/>
              <a:gd name="connsiteX59" fmla="*/ 8495949 w 12192000"/>
              <a:gd name="connsiteY59" fmla="*/ 1902425 h 3482342"/>
              <a:gd name="connsiteX60" fmla="*/ 8236214 w 12192000"/>
              <a:gd name="connsiteY60" fmla="*/ 1909725 h 3482342"/>
              <a:gd name="connsiteX61" fmla="*/ 8132104 w 12192000"/>
              <a:gd name="connsiteY61" fmla="*/ 1895727 h 3482342"/>
              <a:gd name="connsiteX62" fmla="*/ 7918078 w 12192000"/>
              <a:gd name="connsiteY62" fmla="*/ 1862668 h 3482342"/>
              <a:gd name="connsiteX63" fmla="*/ 7817899 w 12192000"/>
              <a:gd name="connsiteY63" fmla="*/ 1862176 h 3482342"/>
              <a:gd name="connsiteX64" fmla="*/ 7768994 w 12192000"/>
              <a:gd name="connsiteY64" fmla="*/ 1855721 h 3482342"/>
              <a:gd name="connsiteX65" fmla="*/ 7618027 w 12192000"/>
              <a:gd name="connsiteY65" fmla="*/ 1830959 h 3482342"/>
              <a:gd name="connsiteX66" fmla="*/ 7449425 w 12192000"/>
              <a:gd name="connsiteY66" fmla="*/ 1810910 h 3482342"/>
              <a:gd name="connsiteX67" fmla="*/ 7342915 w 12192000"/>
              <a:gd name="connsiteY67" fmla="*/ 1819827 h 3482342"/>
              <a:gd name="connsiteX68" fmla="*/ 7255191 w 12192000"/>
              <a:gd name="connsiteY68" fmla="*/ 1834354 h 3482342"/>
              <a:gd name="connsiteX69" fmla="*/ 7131205 w 12192000"/>
              <a:gd name="connsiteY69" fmla="*/ 1845557 h 3482342"/>
              <a:gd name="connsiteX70" fmla="*/ 6941837 w 12192000"/>
              <a:gd name="connsiteY70" fmla="*/ 1840640 h 3482342"/>
              <a:gd name="connsiteX71" fmla="*/ 6837145 w 12192000"/>
              <a:gd name="connsiteY71" fmla="*/ 1870724 h 3482342"/>
              <a:gd name="connsiteX72" fmla="*/ 6753991 w 12192000"/>
              <a:gd name="connsiteY72" fmla="*/ 1860969 h 3482342"/>
              <a:gd name="connsiteX73" fmla="*/ 6727754 w 12192000"/>
              <a:gd name="connsiteY73" fmla="*/ 1882372 h 3482342"/>
              <a:gd name="connsiteX74" fmla="*/ 6723371 w 12192000"/>
              <a:gd name="connsiteY74" fmla="*/ 1886494 h 3482342"/>
              <a:gd name="connsiteX75" fmla="*/ 6702779 w 12192000"/>
              <a:gd name="connsiteY75" fmla="*/ 1893601 h 3482342"/>
              <a:gd name="connsiteX76" fmla="*/ 6686657 w 12192000"/>
              <a:gd name="connsiteY76" fmla="*/ 1907344 h 3482342"/>
              <a:gd name="connsiteX77" fmla="*/ 6651330 w 12192000"/>
              <a:gd name="connsiteY77" fmla="*/ 1922921 h 3482342"/>
              <a:gd name="connsiteX78" fmla="*/ 6622958 w 12192000"/>
              <a:gd name="connsiteY78" fmla="*/ 1936255 h 3482342"/>
              <a:gd name="connsiteX79" fmla="*/ 6522602 w 12192000"/>
              <a:gd name="connsiteY79" fmla="*/ 1954133 h 3482342"/>
              <a:gd name="connsiteX80" fmla="*/ 6444344 w 12192000"/>
              <a:gd name="connsiteY80" fmla="*/ 1969663 h 3482342"/>
              <a:gd name="connsiteX81" fmla="*/ 6409626 w 12192000"/>
              <a:gd name="connsiteY81" fmla="*/ 1978846 h 3482342"/>
              <a:gd name="connsiteX82" fmla="*/ 6333446 w 12192000"/>
              <a:gd name="connsiteY82" fmla="*/ 1997163 h 3482342"/>
              <a:gd name="connsiteX83" fmla="*/ 6294933 w 12192000"/>
              <a:gd name="connsiteY83" fmla="*/ 2019412 h 3482342"/>
              <a:gd name="connsiteX84" fmla="*/ 6238719 w 12192000"/>
              <a:gd name="connsiteY84" fmla="*/ 2042547 h 3482342"/>
              <a:gd name="connsiteX85" fmla="*/ 6187205 w 12192000"/>
              <a:gd name="connsiteY85" fmla="*/ 2060048 h 3482342"/>
              <a:gd name="connsiteX86" fmla="*/ 6138780 w 12192000"/>
              <a:gd name="connsiteY86" fmla="*/ 2081918 h 3482342"/>
              <a:gd name="connsiteX87" fmla="*/ 6120125 w 12192000"/>
              <a:gd name="connsiteY87" fmla="*/ 2109475 h 3482342"/>
              <a:gd name="connsiteX88" fmla="*/ 6056576 w 12192000"/>
              <a:gd name="connsiteY88" fmla="*/ 2120066 h 3482342"/>
              <a:gd name="connsiteX89" fmla="*/ 5993794 w 12192000"/>
              <a:gd name="connsiteY89" fmla="*/ 2122569 h 3482342"/>
              <a:gd name="connsiteX90" fmla="*/ 5943601 w 12192000"/>
              <a:gd name="connsiteY90" fmla="*/ 2137719 h 3482342"/>
              <a:gd name="connsiteX91" fmla="*/ 5898141 w 12192000"/>
              <a:gd name="connsiteY91" fmla="*/ 2144806 h 3482342"/>
              <a:gd name="connsiteX92" fmla="*/ 5855337 w 12192000"/>
              <a:gd name="connsiteY92" fmla="*/ 2137719 h 3482342"/>
              <a:gd name="connsiteX93" fmla="*/ 5817682 w 12192000"/>
              <a:gd name="connsiteY93" fmla="*/ 2157358 h 3482342"/>
              <a:gd name="connsiteX94" fmla="*/ 5735300 w 12192000"/>
              <a:gd name="connsiteY94" fmla="*/ 2158902 h 3482342"/>
              <a:gd name="connsiteX95" fmla="*/ 5591469 w 12192000"/>
              <a:gd name="connsiteY95" fmla="*/ 2178389 h 3482342"/>
              <a:gd name="connsiteX96" fmla="*/ 5505818 w 12192000"/>
              <a:gd name="connsiteY96" fmla="*/ 2194207 h 3482342"/>
              <a:gd name="connsiteX97" fmla="*/ 5452860 w 12192000"/>
              <a:gd name="connsiteY97" fmla="*/ 2180085 h 3482342"/>
              <a:gd name="connsiteX98" fmla="*/ 5414282 w 12192000"/>
              <a:gd name="connsiteY98" fmla="*/ 2183070 h 3482342"/>
              <a:gd name="connsiteX99" fmla="*/ 5368369 w 12192000"/>
              <a:gd name="connsiteY99" fmla="*/ 2204272 h 3482342"/>
              <a:gd name="connsiteX100" fmla="*/ 5336354 w 12192000"/>
              <a:gd name="connsiteY100" fmla="*/ 2218920 h 3482342"/>
              <a:gd name="connsiteX101" fmla="*/ 5291263 w 12192000"/>
              <a:gd name="connsiteY101" fmla="*/ 2239182 h 3482342"/>
              <a:gd name="connsiteX102" fmla="*/ 5255152 w 12192000"/>
              <a:gd name="connsiteY102" fmla="*/ 2247164 h 3482342"/>
              <a:gd name="connsiteX103" fmla="*/ 5233796 w 12192000"/>
              <a:gd name="connsiteY103" fmla="*/ 2268260 h 3482342"/>
              <a:gd name="connsiteX104" fmla="*/ 5212786 w 12192000"/>
              <a:gd name="connsiteY104" fmla="*/ 2296592 h 3482342"/>
              <a:gd name="connsiteX105" fmla="*/ 5173523 w 12192000"/>
              <a:gd name="connsiteY105" fmla="*/ 2309057 h 3482342"/>
              <a:gd name="connsiteX106" fmla="*/ 5123830 w 12192000"/>
              <a:gd name="connsiteY106" fmla="*/ 2307070 h 3482342"/>
              <a:gd name="connsiteX107" fmla="*/ 5065426 w 12192000"/>
              <a:gd name="connsiteY107" fmla="*/ 2324076 h 3482342"/>
              <a:gd name="connsiteX108" fmla="*/ 4975908 w 12192000"/>
              <a:gd name="connsiteY108" fmla="*/ 2364128 h 3482342"/>
              <a:gd name="connsiteX109" fmla="*/ 4913723 w 12192000"/>
              <a:gd name="connsiteY109" fmla="*/ 2385265 h 3482342"/>
              <a:gd name="connsiteX110" fmla="*/ 4746485 w 12192000"/>
              <a:gd name="connsiteY110" fmla="*/ 2451769 h 3482342"/>
              <a:gd name="connsiteX111" fmla="*/ 4681588 w 12192000"/>
              <a:gd name="connsiteY111" fmla="*/ 2467494 h 3482342"/>
              <a:gd name="connsiteX112" fmla="*/ 1783655 w 12192000"/>
              <a:gd name="connsiteY112" fmla="*/ 3163860 h 3482342"/>
              <a:gd name="connsiteX113" fmla="*/ 1325955 w 12192000"/>
              <a:gd name="connsiteY113" fmla="*/ 3176692 h 3482342"/>
              <a:gd name="connsiteX114" fmla="*/ 1190384 w 12192000"/>
              <a:gd name="connsiteY114" fmla="*/ 3203504 h 3482342"/>
              <a:gd name="connsiteX115" fmla="*/ 1094537 w 12192000"/>
              <a:gd name="connsiteY115" fmla="*/ 3229469 h 3482342"/>
              <a:gd name="connsiteX116" fmla="*/ 779276 w 12192000"/>
              <a:gd name="connsiteY116" fmla="*/ 3327290 h 3482342"/>
              <a:gd name="connsiteX117" fmla="*/ 600378 w 12192000"/>
              <a:gd name="connsiteY117" fmla="*/ 3335250 h 3482342"/>
              <a:gd name="connsiteX118" fmla="*/ 493457 w 12192000"/>
              <a:gd name="connsiteY118" fmla="*/ 3365044 h 3482342"/>
              <a:gd name="connsiteX119" fmla="*/ 349402 w 12192000"/>
              <a:gd name="connsiteY119" fmla="*/ 3380897 h 3482342"/>
              <a:gd name="connsiteX120" fmla="*/ 192183 w 12192000"/>
              <a:gd name="connsiteY120" fmla="*/ 3460075 h 3482342"/>
              <a:gd name="connsiteX121" fmla="*/ 46713 w 12192000"/>
              <a:gd name="connsiteY121" fmla="*/ 3462986 h 3482342"/>
              <a:gd name="connsiteX122" fmla="*/ 2765 w 12192000"/>
              <a:gd name="connsiteY122" fmla="*/ 3480770 h 3482342"/>
              <a:gd name="connsiteX123" fmla="*/ 0 w 12192000"/>
              <a:gd name="connsiteY123" fmla="*/ 3482342 h 3482342"/>
              <a:gd name="connsiteX124" fmla="*/ 0 w 12192000"/>
              <a:gd name="connsiteY124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60443 w 12192000"/>
              <a:gd name="connsiteY26" fmla="*/ 1244502 h 3482342"/>
              <a:gd name="connsiteX27" fmla="*/ 10879242 w 12192000"/>
              <a:gd name="connsiteY27" fmla="*/ 1269215 h 3482342"/>
              <a:gd name="connsiteX28" fmla="*/ 10850998 w 12192000"/>
              <a:gd name="connsiteY28" fmla="*/ 1269215 h 3482342"/>
              <a:gd name="connsiteX29" fmla="*/ 10815658 w 12192000"/>
              <a:gd name="connsiteY29" fmla="*/ 1287849 h 3482342"/>
              <a:gd name="connsiteX30" fmla="*/ 10723900 w 12192000"/>
              <a:gd name="connsiteY30" fmla="*/ 1318642 h 3482342"/>
              <a:gd name="connsiteX31" fmla="*/ 10679906 w 12192000"/>
              <a:gd name="connsiteY31" fmla="*/ 1332049 h 3482342"/>
              <a:gd name="connsiteX32" fmla="*/ 10639834 w 12192000"/>
              <a:gd name="connsiteY32" fmla="*/ 1324989 h 3482342"/>
              <a:gd name="connsiteX33" fmla="*/ 10603863 w 12192000"/>
              <a:gd name="connsiteY33" fmla="*/ 1346886 h 3482342"/>
              <a:gd name="connsiteX34" fmla="*/ 10573203 w 12192000"/>
              <a:gd name="connsiteY34" fmla="*/ 1351996 h 3482342"/>
              <a:gd name="connsiteX35" fmla="*/ 10513263 w 12192000"/>
              <a:gd name="connsiteY35" fmla="*/ 1350756 h 3482342"/>
              <a:gd name="connsiteX36" fmla="*/ 10464012 w 12192000"/>
              <a:gd name="connsiteY36" fmla="*/ 1391778 h 3482342"/>
              <a:gd name="connsiteX37" fmla="*/ 10405409 w 12192000"/>
              <a:gd name="connsiteY37" fmla="*/ 1422789 h 3482342"/>
              <a:gd name="connsiteX38" fmla="*/ 10370530 w 12192000"/>
              <a:gd name="connsiteY38" fmla="*/ 1441596 h 3482342"/>
              <a:gd name="connsiteX39" fmla="*/ 10314361 w 12192000"/>
              <a:gd name="connsiteY39" fmla="*/ 1466924 h 3482342"/>
              <a:gd name="connsiteX40" fmla="*/ 10264922 w 12192000"/>
              <a:gd name="connsiteY40" fmla="*/ 1472107 h 3482342"/>
              <a:gd name="connsiteX41" fmla="*/ 10201385 w 12192000"/>
              <a:gd name="connsiteY41" fmla="*/ 1477515 h 3482342"/>
              <a:gd name="connsiteX42" fmla="*/ 10120184 w 12192000"/>
              <a:gd name="connsiteY42" fmla="*/ 1466924 h 3482342"/>
              <a:gd name="connsiteX43" fmla="*/ 10058690 w 12192000"/>
              <a:gd name="connsiteY43" fmla="*/ 1474888 h 3482342"/>
              <a:gd name="connsiteX44" fmla="*/ 10004424 w 12192000"/>
              <a:gd name="connsiteY44" fmla="*/ 1489801 h 3482342"/>
              <a:gd name="connsiteX45" fmla="*/ 9999951 w 12192000"/>
              <a:gd name="connsiteY45" fmla="*/ 1499127 h 3482342"/>
              <a:gd name="connsiteX46" fmla="*/ 9845462 w 12192000"/>
              <a:gd name="connsiteY46" fmla="*/ 1548192 h 3482342"/>
              <a:gd name="connsiteX47" fmla="*/ 9736156 w 12192000"/>
              <a:gd name="connsiteY47" fmla="*/ 1581928 h 3482342"/>
              <a:gd name="connsiteX48" fmla="*/ 9693355 w 12192000"/>
              <a:gd name="connsiteY48" fmla="*/ 1602632 h 3482342"/>
              <a:gd name="connsiteX49" fmla="*/ 9664242 w 12192000"/>
              <a:gd name="connsiteY49" fmla="*/ 1622075 h 3482342"/>
              <a:gd name="connsiteX50" fmla="*/ 9579195 w 12192000"/>
              <a:gd name="connsiteY50" fmla="*/ 1648017 h 3482342"/>
              <a:gd name="connsiteX51" fmla="*/ 9433652 w 12192000"/>
              <a:gd name="connsiteY51" fmla="*/ 1681174 h 3482342"/>
              <a:gd name="connsiteX52" fmla="*/ 9403775 w 12192000"/>
              <a:gd name="connsiteY52" fmla="*/ 1690403 h 3482342"/>
              <a:gd name="connsiteX53" fmla="*/ 9382503 w 12192000"/>
              <a:gd name="connsiteY53" fmla="*/ 1706957 h 3482342"/>
              <a:gd name="connsiteX54" fmla="*/ 9381410 w 12192000"/>
              <a:gd name="connsiteY54" fmla="*/ 1718312 h 3482342"/>
              <a:gd name="connsiteX55" fmla="*/ 9365685 w 12192000"/>
              <a:gd name="connsiteY55" fmla="*/ 1724772 h 3482342"/>
              <a:gd name="connsiteX56" fmla="*/ 9278020 w 12192000"/>
              <a:gd name="connsiteY56" fmla="*/ 1741161 h 3482342"/>
              <a:gd name="connsiteX57" fmla="*/ 9217145 w 12192000"/>
              <a:gd name="connsiteY57" fmla="*/ 1771195 h 3482342"/>
              <a:gd name="connsiteX58" fmla="*/ 8955875 w 12192000"/>
              <a:gd name="connsiteY58" fmla="*/ 1796806 h 3482342"/>
              <a:gd name="connsiteX59" fmla="*/ 8648415 w 12192000"/>
              <a:gd name="connsiteY59" fmla="*/ 1878623 h 3482342"/>
              <a:gd name="connsiteX60" fmla="*/ 8495949 w 12192000"/>
              <a:gd name="connsiteY60" fmla="*/ 1902425 h 3482342"/>
              <a:gd name="connsiteX61" fmla="*/ 8236214 w 12192000"/>
              <a:gd name="connsiteY61" fmla="*/ 1909725 h 3482342"/>
              <a:gd name="connsiteX62" fmla="*/ 8132104 w 12192000"/>
              <a:gd name="connsiteY62" fmla="*/ 1895727 h 3482342"/>
              <a:gd name="connsiteX63" fmla="*/ 7918078 w 12192000"/>
              <a:gd name="connsiteY63" fmla="*/ 1862668 h 3482342"/>
              <a:gd name="connsiteX64" fmla="*/ 7817899 w 12192000"/>
              <a:gd name="connsiteY64" fmla="*/ 1862176 h 3482342"/>
              <a:gd name="connsiteX65" fmla="*/ 7768994 w 12192000"/>
              <a:gd name="connsiteY65" fmla="*/ 1855721 h 3482342"/>
              <a:gd name="connsiteX66" fmla="*/ 7618027 w 12192000"/>
              <a:gd name="connsiteY66" fmla="*/ 1830959 h 3482342"/>
              <a:gd name="connsiteX67" fmla="*/ 7449425 w 12192000"/>
              <a:gd name="connsiteY67" fmla="*/ 1810910 h 3482342"/>
              <a:gd name="connsiteX68" fmla="*/ 7342915 w 12192000"/>
              <a:gd name="connsiteY68" fmla="*/ 1819827 h 3482342"/>
              <a:gd name="connsiteX69" fmla="*/ 7255191 w 12192000"/>
              <a:gd name="connsiteY69" fmla="*/ 1834354 h 3482342"/>
              <a:gd name="connsiteX70" fmla="*/ 7131205 w 12192000"/>
              <a:gd name="connsiteY70" fmla="*/ 1845557 h 3482342"/>
              <a:gd name="connsiteX71" fmla="*/ 6941837 w 12192000"/>
              <a:gd name="connsiteY71" fmla="*/ 1840640 h 3482342"/>
              <a:gd name="connsiteX72" fmla="*/ 6837145 w 12192000"/>
              <a:gd name="connsiteY72" fmla="*/ 1870724 h 3482342"/>
              <a:gd name="connsiteX73" fmla="*/ 6753991 w 12192000"/>
              <a:gd name="connsiteY73" fmla="*/ 1860969 h 3482342"/>
              <a:gd name="connsiteX74" fmla="*/ 6727754 w 12192000"/>
              <a:gd name="connsiteY74" fmla="*/ 1882372 h 3482342"/>
              <a:gd name="connsiteX75" fmla="*/ 6723371 w 12192000"/>
              <a:gd name="connsiteY75" fmla="*/ 1886494 h 3482342"/>
              <a:gd name="connsiteX76" fmla="*/ 6702779 w 12192000"/>
              <a:gd name="connsiteY76" fmla="*/ 1893601 h 3482342"/>
              <a:gd name="connsiteX77" fmla="*/ 6686657 w 12192000"/>
              <a:gd name="connsiteY77" fmla="*/ 1907344 h 3482342"/>
              <a:gd name="connsiteX78" fmla="*/ 6651330 w 12192000"/>
              <a:gd name="connsiteY78" fmla="*/ 1922921 h 3482342"/>
              <a:gd name="connsiteX79" fmla="*/ 6622958 w 12192000"/>
              <a:gd name="connsiteY79" fmla="*/ 1936255 h 3482342"/>
              <a:gd name="connsiteX80" fmla="*/ 6522602 w 12192000"/>
              <a:gd name="connsiteY80" fmla="*/ 1954133 h 3482342"/>
              <a:gd name="connsiteX81" fmla="*/ 6444344 w 12192000"/>
              <a:gd name="connsiteY81" fmla="*/ 1969663 h 3482342"/>
              <a:gd name="connsiteX82" fmla="*/ 6409626 w 12192000"/>
              <a:gd name="connsiteY82" fmla="*/ 1978846 h 3482342"/>
              <a:gd name="connsiteX83" fmla="*/ 6333446 w 12192000"/>
              <a:gd name="connsiteY83" fmla="*/ 1997163 h 3482342"/>
              <a:gd name="connsiteX84" fmla="*/ 6294933 w 12192000"/>
              <a:gd name="connsiteY84" fmla="*/ 2019412 h 3482342"/>
              <a:gd name="connsiteX85" fmla="*/ 6238719 w 12192000"/>
              <a:gd name="connsiteY85" fmla="*/ 2042547 h 3482342"/>
              <a:gd name="connsiteX86" fmla="*/ 6187205 w 12192000"/>
              <a:gd name="connsiteY86" fmla="*/ 2060048 h 3482342"/>
              <a:gd name="connsiteX87" fmla="*/ 6138780 w 12192000"/>
              <a:gd name="connsiteY87" fmla="*/ 2081918 h 3482342"/>
              <a:gd name="connsiteX88" fmla="*/ 6120125 w 12192000"/>
              <a:gd name="connsiteY88" fmla="*/ 2109475 h 3482342"/>
              <a:gd name="connsiteX89" fmla="*/ 6056576 w 12192000"/>
              <a:gd name="connsiteY89" fmla="*/ 2120066 h 3482342"/>
              <a:gd name="connsiteX90" fmla="*/ 5993794 w 12192000"/>
              <a:gd name="connsiteY90" fmla="*/ 2122569 h 3482342"/>
              <a:gd name="connsiteX91" fmla="*/ 5943601 w 12192000"/>
              <a:gd name="connsiteY91" fmla="*/ 2137719 h 3482342"/>
              <a:gd name="connsiteX92" fmla="*/ 5898141 w 12192000"/>
              <a:gd name="connsiteY92" fmla="*/ 2144806 h 3482342"/>
              <a:gd name="connsiteX93" fmla="*/ 5855337 w 12192000"/>
              <a:gd name="connsiteY93" fmla="*/ 2137719 h 3482342"/>
              <a:gd name="connsiteX94" fmla="*/ 5817682 w 12192000"/>
              <a:gd name="connsiteY94" fmla="*/ 2157358 h 3482342"/>
              <a:gd name="connsiteX95" fmla="*/ 5735300 w 12192000"/>
              <a:gd name="connsiteY95" fmla="*/ 2158902 h 3482342"/>
              <a:gd name="connsiteX96" fmla="*/ 5591469 w 12192000"/>
              <a:gd name="connsiteY96" fmla="*/ 2178389 h 3482342"/>
              <a:gd name="connsiteX97" fmla="*/ 5505818 w 12192000"/>
              <a:gd name="connsiteY97" fmla="*/ 2194207 h 3482342"/>
              <a:gd name="connsiteX98" fmla="*/ 5452860 w 12192000"/>
              <a:gd name="connsiteY98" fmla="*/ 2180085 h 3482342"/>
              <a:gd name="connsiteX99" fmla="*/ 5414282 w 12192000"/>
              <a:gd name="connsiteY99" fmla="*/ 2183070 h 3482342"/>
              <a:gd name="connsiteX100" fmla="*/ 5368369 w 12192000"/>
              <a:gd name="connsiteY100" fmla="*/ 2204272 h 3482342"/>
              <a:gd name="connsiteX101" fmla="*/ 5336354 w 12192000"/>
              <a:gd name="connsiteY101" fmla="*/ 2218920 h 3482342"/>
              <a:gd name="connsiteX102" fmla="*/ 5291263 w 12192000"/>
              <a:gd name="connsiteY102" fmla="*/ 2239182 h 3482342"/>
              <a:gd name="connsiteX103" fmla="*/ 5255152 w 12192000"/>
              <a:gd name="connsiteY103" fmla="*/ 2247164 h 3482342"/>
              <a:gd name="connsiteX104" fmla="*/ 5233796 w 12192000"/>
              <a:gd name="connsiteY104" fmla="*/ 2268260 h 3482342"/>
              <a:gd name="connsiteX105" fmla="*/ 5212786 w 12192000"/>
              <a:gd name="connsiteY105" fmla="*/ 2296592 h 3482342"/>
              <a:gd name="connsiteX106" fmla="*/ 5173523 w 12192000"/>
              <a:gd name="connsiteY106" fmla="*/ 2309057 h 3482342"/>
              <a:gd name="connsiteX107" fmla="*/ 5123830 w 12192000"/>
              <a:gd name="connsiteY107" fmla="*/ 2307070 h 3482342"/>
              <a:gd name="connsiteX108" fmla="*/ 5065426 w 12192000"/>
              <a:gd name="connsiteY108" fmla="*/ 2324076 h 3482342"/>
              <a:gd name="connsiteX109" fmla="*/ 4975908 w 12192000"/>
              <a:gd name="connsiteY109" fmla="*/ 2364128 h 3482342"/>
              <a:gd name="connsiteX110" fmla="*/ 4913723 w 12192000"/>
              <a:gd name="connsiteY110" fmla="*/ 2385265 h 3482342"/>
              <a:gd name="connsiteX111" fmla="*/ 4746485 w 12192000"/>
              <a:gd name="connsiteY111" fmla="*/ 2451769 h 3482342"/>
              <a:gd name="connsiteX112" fmla="*/ 4681588 w 12192000"/>
              <a:gd name="connsiteY112" fmla="*/ 2467494 h 3482342"/>
              <a:gd name="connsiteX113" fmla="*/ 1783655 w 12192000"/>
              <a:gd name="connsiteY113" fmla="*/ 3163860 h 3482342"/>
              <a:gd name="connsiteX114" fmla="*/ 1325955 w 12192000"/>
              <a:gd name="connsiteY114" fmla="*/ 3176692 h 3482342"/>
              <a:gd name="connsiteX115" fmla="*/ 1190384 w 12192000"/>
              <a:gd name="connsiteY115" fmla="*/ 3203504 h 3482342"/>
              <a:gd name="connsiteX116" fmla="*/ 1094537 w 12192000"/>
              <a:gd name="connsiteY116" fmla="*/ 3229469 h 3482342"/>
              <a:gd name="connsiteX117" fmla="*/ 779276 w 12192000"/>
              <a:gd name="connsiteY117" fmla="*/ 3327290 h 3482342"/>
              <a:gd name="connsiteX118" fmla="*/ 600378 w 12192000"/>
              <a:gd name="connsiteY118" fmla="*/ 3335250 h 3482342"/>
              <a:gd name="connsiteX119" fmla="*/ 493457 w 12192000"/>
              <a:gd name="connsiteY119" fmla="*/ 3365044 h 3482342"/>
              <a:gd name="connsiteX120" fmla="*/ 349402 w 12192000"/>
              <a:gd name="connsiteY120" fmla="*/ 3380897 h 3482342"/>
              <a:gd name="connsiteX121" fmla="*/ 192183 w 12192000"/>
              <a:gd name="connsiteY121" fmla="*/ 3460075 h 3482342"/>
              <a:gd name="connsiteX122" fmla="*/ 46713 w 12192000"/>
              <a:gd name="connsiteY122" fmla="*/ 3462986 h 3482342"/>
              <a:gd name="connsiteX123" fmla="*/ 2765 w 12192000"/>
              <a:gd name="connsiteY123" fmla="*/ 3480770 h 3482342"/>
              <a:gd name="connsiteX124" fmla="*/ 0 w 12192000"/>
              <a:gd name="connsiteY124" fmla="*/ 3482342 h 3482342"/>
              <a:gd name="connsiteX125" fmla="*/ 0 w 12192000"/>
              <a:gd name="connsiteY125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79906 w 12192000"/>
              <a:gd name="connsiteY32" fmla="*/ 1332049 h 3482342"/>
              <a:gd name="connsiteX33" fmla="*/ 10639834 w 12192000"/>
              <a:gd name="connsiteY33" fmla="*/ 1324989 h 3482342"/>
              <a:gd name="connsiteX34" fmla="*/ 10603863 w 12192000"/>
              <a:gd name="connsiteY34" fmla="*/ 1346886 h 3482342"/>
              <a:gd name="connsiteX35" fmla="*/ 10573203 w 12192000"/>
              <a:gd name="connsiteY35" fmla="*/ 1351996 h 3482342"/>
              <a:gd name="connsiteX36" fmla="*/ 10513263 w 12192000"/>
              <a:gd name="connsiteY36" fmla="*/ 1350756 h 3482342"/>
              <a:gd name="connsiteX37" fmla="*/ 10464012 w 12192000"/>
              <a:gd name="connsiteY37" fmla="*/ 1391778 h 3482342"/>
              <a:gd name="connsiteX38" fmla="*/ 10405409 w 12192000"/>
              <a:gd name="connsiteY38" fmla="*/ 1422789 h 3482342"/>
              <a:gd name="connsiteX39" fmla="*/ 10370530 w 12192000"/>
              <a:gd name="connsiteY39" fmla="*/ 1441596 h 3482342"/>
              <a:gd name="connsiteX40" fmla="*/ 10314361 w 12192000"/>
              <a:gd name="connsiteY40" fmla="*/ 1466924 h 3482342"/>
              <a:gd name="connsiteX41" fmla="*/ 10264922 w 12192000"/>
              <a:gd name="connsiteY41" fmla="*/ 1472107 h 3482342"/>
              <a:gd name="connsiteX42" fmla="*/ 10201385 w 12192000"/>
              <a:gd name="connsiteY42" fmla="*/ 1477515 h 3482342"/>
              <a:gd name="connsiteX43" fmla="*/ 10120184 w 12192000"/>
              <a:gd name="connsiteY43" fmla="*/ 1466924 h 3482342"/>
              <a:gd name="connsiteX44" fmla="*/ 10058690 w 12192000"/>
              <a:gd name="connsiteY44" fmla="*/ 1474888 h 3482342"/>
              <a:gd name="connsiteX45" fmla="*/ 10004424 w 12192000"/>
              <a:gd name="connsiteY45" fmla="*/ 1489801 h 3482342"/>
              <a:gd name="connsiteX46" fmla="*/ 9999951 w 12192000"/>
              <a:gd name="connsiteY46" fmla="*/ 1499127 h 3482342"/>
              <a:gd name="connsiteX47" fmla="*/ 9845462 w 12192000"/>
              <a:gd name="connsiteY47" fmla="*/ 1548192 h 3482342"/>
              <a:gd name="connsiteX48" fmla="*/ 9736156 w 12192000"/>
              <a:gd name="connsiteY48" fmla="*/ 1581928 h 3482342"/>
              <a:gd name="connsiteX49" fmla="*/ 9693355 w 12192000"/>
              <a:gd name="connsiteY49" fmla="*/ 1602632 h 3482342"/>
              <a:gd name="connsiteX50" fmla="*/ 9664242 w 12192000"/>
              <a:gd name="connsiteY50" fmla="*/ 1622075 h 3482342"/>
              <a:gd name="connsiteX51" fmla="*/ 9579195 w 12192000"/>
              <a:gd name="connsiteY51" fmla="*/ 1648017 h 3482342"/>
              <a:gd name="connsiteX52" fmla="*/ 9433652 w 12192000"/>
              <a:gd name="connsiteY52" fmla="*/ 1681174 h 3482342"/>
              <a:gd name="connsiteX53" fmla="*/ 9403775 w 12192000"/>
              <a:gd name="connsiteY53" fmla="*/ 1690403 h 3482342"/>
              <a:gd name="connsiteX54" fmla="*/ 9382503 w 12192000"/>
              <a:gd name="connsiteY54" fmla="*/ 1706957 h 3482342"/>
              <a:gd name="connsiteX55" fmla="*/ 9381410 w 12192000"/>
              <a:gd name="connsiteY55" fmla="*/ 1718312 h 3482342"/>
              <a:gd name="connsiteX56" fmla="*/ 9365685 w 12192000"/>
              <a:gd name="connsiteY56" fmla="*/ 1724772 h 3482342"/>
              <a:gd name="connsiteX57" fmla="*/ 9278020 w 12192000"/>
              <a:gd name="connsiteY57" fmla="*/ 1741161 h 3482342"/>
              <a:gd name="connsiteX58" fmla="*/ 9217145 w 12192000"/>
              <a:gd name="connsiteY58" fmla="*/ 1771195 h 3482342"/>
              <a:gd name="connsiteX59" fmla="*/ 8955875 w 12192000"/>
              <a:gd name="connsiteY59" fmla="*/ 1796806 h 3482342"/>
              <a:gd name="connsiteX60" fmla="*/ 8648415 w 12192000"/>
              <a:gd name="connsiteY60" fmla="*/ 1878623 h 3482342"/>
              <a:gd name="connsiteX61" fmla="*/ 8495949 w 12192000"/>
              <a:gd name="connsiteY61" fmla="*/ 1902425 h 3482342"/>
              <a:gd name="connsiteX62" fmla="*/ 8236214 w 12192000"/>
              <a:gd name="connsiteY62" fmla="*/ 1909725 h 3482342"/>
              <a:gd name="connsiteX63" fmla="*/ 8132104 w 12192000"/>
              <a:gd name="connsiteY63" fmla="*/ 1895727 h 3482342"/>
              <a:gd name="connsiteX64" fmla="*/ 7918078 w 12192000"/>
              <a:gd name="connsiteY64" fmla="*/ 1862668 h 3482342"/>
              <a:gd name="connsiteX65" fmla="*/ 7817899 w 12192000"/>
              <a:gd name="connsiteY65" fmla="*/ 1862176 h 3482342"/>
              <a:gd name="connsiteX66" fmla="*/ 7768994 w 12192000"/>
              <a:gd name="connsiteY66" fmla="*/ 1855721 h 3482342"/>
              <a:gd name="connsiteX67" fmla="*/ 7618027 w 12192000"/>
              <a:gd name="connsiteY67" fmla="*/ 1830959 h 3482342"/>
              <a:gd name="connsiteX68" fmla="*/ 7449425 w 12192000"/>
              <a:gd name="connsiteY68" fmla="*/ 1810910 h 3482342"/>
              <a:gd name="connsiteX69" fmla="*/ 7342915 w 12192000"/>
              <a:gd name="connsiteY69" fmla="*/ 1819827 h 3482342"/>
              <a:gd name="connsiteX70" fmla="*/ 7255191 w 12192000"/>
              <a:gd name="connsiteY70" fmla="*/ 1834354 h 3482342"/>
              <a:gd name="connsiteX71" fmla="*/ 7131205 w 12192000"/>
              <a:gd name="connsiteY71" fmla="*/ 1845557 h 3482342"/>
              <a:gd name="connsiteX72" fmla="*/ 6941837 w 12192000"/>
              <a:gd name="connsiteY72" fmla="*/ 1840640 h 3482342"/>
              <a:gd name="connsiteX73" fmla="*/ 6837145 w 12192000"/>
              <a:gd name="connsiteY73" fmla="*/ 1870724 h 3482342"/>
              <a:gd name="connsiteX74" fmla="*/ 6753991 w 12192000"/>
              <a:gd name="connsiteY74" fmla="*/ 1860969 h 3482342"/>
              <a:gd name="connsiteX75" fmla="*/ 6727754 w 12192000"/>
              <a:gd name="connsiteY75" fmla="*/ 1882372 h 3482342"/>
              <a:gd name="connsiteX76" fmla="*/ 6723371 w 12192000"/>
              <a:gd name="connsiteY76" fmla="*/ 1886494 h 3482342"/>
              <a:gd name="connsiteX77" fmla="*/ 6702779 w 12192000"/>
              <a:gd name="connsiteY77" fmla="*/ 1893601 h 3482342"/>
              <a:gd name="connsiteX78" fmla="*/ 6686657 w 12192000"/>
              <a:gd name="connsiteY78" fmla="*/ 1907344 h 3482342"/>
              <a:gd name="connsiteX79" fmla="*/ 6651330 w 12192000"/>
              <a:gd name="connsiteY79" fmla="*/ 1922921 h 3482342"/>
              <a:gd name="connsiteX80" fmla="*/ 6622958 w 12192000"/>
              <a:gd name="connsiteY80" fmla="*/ 1936255 h 3482342"/>
              <a:gd name="connsiteX81" fmla="*/ 6522602 w 12192000"/>
              <a:gd name="connsiteY81" fmla="*/ 1954133 h 3482342"/>
              <a:gd name="connsiteX82" fmla="*/ 6444344 w 12192000"/>
              <a:gd name="connsiteY82" fmla="*/ 1969663 h 3482342"/>
              <a:gd name="connsiteX83" fmla="*/ 6409626 w 12192000"/>
              <a:gd name="connsiteY83" fmla="*/ 1978846 h 3482342"/>
              <a:gd name="connsiteX84" fmla="*/ 6333446 w 12192000"/>
              <a:gd name="connsiteY84" fmla="*/ 1997163 h 3482342"/>
              <a:gd name="connsiteX85" fmla="*/ 6294933 w 12192000"/>
              <a:gd name="connsiteY85" fmla="*/ 2019412 h 3482342"/>
              <a:gd name="connsiteX86" fmla="*/ 6238719 w 12192000"/>
              <a:gd name="connsiteY86" fmla="*/ 2042547 h 3482342"/>
              <a:gd name="connsiteX87" fmla="*/ 6187205 w 12192000"/>
              <a:gd name="connsiteY87" fmla="*/ 2060048 h 3482342"/>
              <a:gd name="connsiteX88" fmla="*/ 6138780 w 12192000"/>
              <a:gd name="connsiteY88" fmla="*/ 2081918 h 3482342"/>
              <a:gd name="connsiteX89" fmla="*/ 6120125 w 12192000"/>
              <a:gd name="connsiteY89" fmla="*/ 2109475 h 3482342"/>
              <a:gd name="connsiteX90" fmla="*/ 6056576 w 12192000"/>
              <a:gd name="connsiteY90" fmla="*/ 2120066 h 3482342"/>
              <a:gd name="connsiteX91" fmla="*/ 5993794 w 12192000"/>
              <a:gd name="connsiteY91" fmla="*/ 2122569 h 3482342"/>
              <a:gd name="connsiteX92" fmla="*/ 5943601 w 12192000"/>
              <a:gd name="connsiteY92" fmla="*/ 2137719 h 3482342"/>
              <a:gd name="connsiteX93" fmla="*/ 5898141 w 12192000"/>
              <a:gd name="connsiteY93" fmla="*/ 2144806 h 3482342"/>
              <a:gd name="connsiteX94" fmla="*/ 5855337 w 12192000"/>
              <a:gd name="connsiteY94" fmla="*/ 2137719 h 3482342"/>
              <a:gd name="connsiteX95" fmla="*/ 5817682 w 12192000"/>
              <a:gd name="connsiteY95" fmla="*/ 2157358 h 3482342"/>
              <a:gd name="connsiteX96" fmla="*/ 5735300 w 12192000"/>
              <a:gd name="connsiteY96" fmla="*/ 2158902 h 3482342"/>
              <a:gd name="connsiteX97" fmla="*/ 5591469 w 12192000"/>
              <a:gd name="connsiteY97" fmla="*/ 2178389 h 3482342"/>
              <a:gd name="connsiteX98" fmla="*/ 5505818 w 12192000"/>
              <a:gd name="connsiteY98" fmla="*/ 2194207 h 3482342"/>
              <a:gd name="connsiteX99" fmla="*/ 5452860 w 12192000"/>
              <a:gd name="connsiteY99" fmla="*/ 2180085 h 3482342"/>
              <a:gd name="connsiteX100" fmla="*/ 5414282 w 12192000"/>
              <a:gd name="connsiteY100" fmla="*/ 2183070 h 3482342"/>
              <a:gd name="connsiteX101" fmla="*/ 5368369 w 12192000"/>
              <a:gd name="connsiteY101" fmla="*/ 2204272 h 3482342"/>
              <a:gd name="connsiteX102" fmla="*/ 5336354 w 12192000"/>
              <a:gd name="connsiteY102" fmla="*/ 2218920 h 3482342"/>
              <a:gd name="connsiteX103" fmla="*/ 5291263 w 12192000"/>
              <a:gd name="connsiteY103" fmla="*/ 2239182 h 3482342"/>
              <a:gd name="connsiteX104" fmla="*/ 5255152 w 12192000"/>
              <a:gd name="connsiteY104" fmla="*/ 2247164 h 3482342"/>
              <a:gd name="connsiteX105" fmla="*/ 5233796 w 12192000"/>
              <a:gd name="connsiteY105" fmla="*/ 2268260 h 3482342"/>
              <a:gd name="connsiteX106" fmla="*/ 5212786 w 12192000"/>
              <a:gd name="connsiteY106" fmla="*/ 2296592 h 3482342"/>
              <a:gd name="connsiteX107" fmla="*/ 5173523 w 12192000"/>
              <a:gd name="connsiteY107" fmla="*/ 2309057 h 3482342"/>
              <a:gd name="connsiteX108" fmla="*/ 5123830 w 12192000"/>
              <a:gd name="connsiteY108" fmla="*/ 2307070 h 3482342"/>
              <a:gd name="connsiteX109" fmla="*/ 5065426 w 12192000"/>
              <a:gd name="connsiteY109" fmla="*/ 2324076 h 3482342"/>
              <a:gd name="connsiteX110" fmla="*/ 4975908 w 12192000"/>
              <a:gd name="connsiteY110" fmla="*/ 2364128 h 3482342"/>
              <a:gd name="connsiteX111" fmla="*/ 4913723 w 12192000"/>
              <a:gd name="connsiteY111" fmla="*/ 2385265 h 3482342"/>
              <a:gd name="connsiteX112" fmla="*/ 4746485 w 12192000"/>
              <a:gd name="connsiteY112" fmla="*/ 2451769 h 3482342"/>
              <a:gd name="connsiteX113" fmla="*/ 4681588 w 12192000"/>
              <a:gd name="connsiteY113" fmla="*/ 2467494 h 3482342"/>
              <a:gd name="connsiteX114" fmla="*/ 1783655 w 12192000"/>
              <a:gd name="connsiteY114" fmla="*/ 3163860 h 3482342"/>
              <a:gd name="connsiteX115" fmla="*/ 1325955 w 12192000"/>
              <a:gd name="connsiteY115" fmla="*/ 3176692 h 3482342"/>
              <a:gd name="connsiteX116" fmla="*/ 1190384 w 12192000"/>
              <a:gd name="connsiteY116" fmla="*/ 3203504 h 3482342"/>
              <a:gd name="connsiteX117" fmla="*/ 1094537 w 12192000"/>
              <a:gd name="connsiteY117" fmla="*/ 3229469 h 3482342"/>
              <a:gd name="connsiteX118" fmla="*/ 779276 w 12192000"/>
              <a:gd name="connsiteY118" fmla="*/ 3327290 h 3482342"/>
              <a:gd name="connsiteX119" fmla="*/ 600378 w 12192000"/>
              <a:gd name="connsiteY119" fmla="*/ 3335250 h 3482342"/>
              <a:gd name="connsiteX120" fmla="*/ 493457 w 12192000"/>
              <a:gd name="connsiteY120" fmla="*/ 3365044 h 3482342"/>
              <a:gd name="connsiteX121" fmla="*/ 349402 w 12192000"/>
              <a:gd name="connsiteY121" fmla="*/ 3380897 h 3482342"/>
              <a:gd name="connsiteX122" fmla="*/ 192183 w 12192000"/>
              <a:gd name="connsiteY122" fmla="*/ 3460075 h 3482342"/>
              <a:gd name="connsiteX123" fmla="*/ 46713 w 12192000"/>
              <a:gd name="connsiteY123" fmla="*/ 3462986 h 3482342"/>
              <a:gd name="connsiteX124" fmla="*/ 2765 w 12192000"/>
              <a:gd name="connsiteY124" fmla="*/ 3480770 h 3482342"/>
              <a:gd name="connsiteX125" fmla="*/ 0 w 12192000"/>
              <a:gd name="connsiteY125" fmla="*/ 3482342 h 3482342"/>
              <a:gd name="connsiteX126" fmla="*/ 0 w 12192000"/>
              <a:gd name="connsiteY126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79906 w 12192000"/>
              <a:gd name="connsiteY32" fmla="*/ 1332049 h 3482342"/>
              <a:gd name="connsiteX33" fmla="*/ 10639834 w 12192000"/>
              <a:gd name="connsiteY33" fmla="*/ 1324989 h 3482342"/>
              <a:gd name="connsiteX34" fmla="*/ 10603863 w 12192000"/>
              <a:gd name="connsiteY34" fmla="*/ 1346886 h 3482342"/>
              <a:gd name="connsiteX35" fmla="*/ 10573203 w 12192000"/>
              <a:gd name="connsiteY35" fmla="*/ 1351996 h 3482342"/>
              <a:gd name="connsiteX36" fmla="*/ 10513263 w 12192000"/>
              <a:gd name="connsiteY36" fmla="*/ 1350756 h 3482342"/>
              <a:gd name="connsiteX37" fmla="*/ 10464012 w 12192000"/>
              <a:gd name="connsiteY37" fmla="*/ 1391778 h 3482342"/>
              <a:gd name="connsiteX38" fmla="*/ 10405409 w 12192000"/>
              <a:gd name="connsiteY38" fmla="*/ 1422789 h 3482342"/>
              <a:gd name="connsiteX39" fmla="*/ 10370530 w 12192000"/>
              <a:gd name="connsiteY39" fmla="*/ 1441596 h 3482342"/>
              <a:gd name="connsiteX40" fmla="*/ 10300239 w 12192000"/>
              <a:gd name="connsiteY40" fmla="*/ 1456332 h 3482342"/>
              <a:gd name="connsiteX41" fmla="*/ 10264922 w 12192000"/>
              <a:gd name="connsiteY41" fmla="*/ 1472107 h 3482342"/>
              <a:gd name="connsiteX42" fmla="*/ 10201385 w 12192000"/>
              <a:gd name="connsiteY42" fmla="*/ 1477515 h 3482342"/>
              <a:gd name="connsiteX43" fmla="*/ 10120184 w 12192000"/>
              <a:gd name="connsiteY43" fmla="*/ 1466924 h 3482342"/>
              <a:gd name="connsiteX44" fmla="*/ 10058690 w 12192000"/>
              <a:gd name="connsiteY44" fmla="*/ 1474888 h 3482342"/>
              <a:gd name="connsiteX45" fmla="*/ 10004424 w 12192000"/>
              <a:gd name="connsiteY45" fmla="*/ 1489801 h 3482342"/>
              <a:gd name="connsiteX46" fmla="*/ 9999951 w 12192000"/>
              <a:gd name="connsiteY46" fmla="*/ 1499127 h 3482342"/>
              <a:gd name="connsiteX47" fmla="*/ 9845462 w 12192000"/>
              <a:gd name="connsiteY47" fmla="*/ 1548192 h 3482342"/>
              <a:gd name="connsiteX48" fmla="*/ 9736156 w 12192000"/>
              <a:gd name="connsiteY48" fmla="*/ 1581928 h 3482342"/>
              <a:gd name="connsiteX49" fmla="*/ 9693355 w 12192000"/>
              <a:gd name="connsiteY49" fmla="*/ 1602632 h 3482342"/>
              <a:gd name="connsiteX50" fmla="*/ 9664242 w 12192000"/>
              <a:gd name="connsiteY50" fmla="*/ 1622075 h 3482342"/>
              <a:gd name="connsiteX51" fmla="*/ 9579195 w 12192000"/>
              <a:gd name="connsiteY51" fmla="*/ 1648017 h 3482342"/>
              <a:gd name="connsiteX52" fmla="*/ 9433652 w 12192000"/>
              <a:gd name="connsiteY52" fmla="*/ 1681174 h 3482342"/>
              <a:gd name="connsiteX53" fmla="*/ 9403775 w 12192000"/>
              <a:gd name="connsiteY53" fmla="*/ 1690403 h 3482342"/>
              <a:gd name="connsiteX54" fmla="*/ 9382503 w 12192000"/>
              <a:gd name="connsiteY54" fmla="*/ 1706957 h 3482342"/>
              <a:gd name="connsiteX55" fmla="*/ 9381410 w 12192000"/>
              <a:gd name="connsiteY55" fmla="*/ 1718312 h 3482342"/>
              <a:gd name="connsiteX56" fmla="*/ 9365685 w 12192000"/>
              <a:gd name="connsiteY56" fmla="*/ 1724772 h 3482342"/>
              <a:gd name="connsiteX57" fmla="*/ 9278020 w 12192000"/>
              <a:gd name="connsiteY57" fmla="*/ 1741161 h 3482342"/>
              <a:gd name="connsiteX58" fmla="*/ 9217145 w 12192000"/>
              <a:gd name="connsiteY58" fmla="*/ 1771195 h 3482342"/>
              <a:gd name="connsiteX59" fmla="*/ 8955875 w 12192000"/>
              <a:gd name="connsiteY59" fmla="*/ 1796806 h 3482342"/>
              <a:gd name="connsiteX60" fmla="*/ 8648415 w 12192000"/>
              <a:gd name="connsiteY60" fmla="*/ 1878623 h 3482342"/>
              <a:gd name="connsiteX61" fmla="*/ 8495949 w 12192000"/>
              <a:gd name="connsiteY61" fmla="*/ 1902425 h 3482342"/>
              <a:gd name="connsiteX62" fmla="*/ 8236214 w 12192000"/>
              <a:gd name="connsiteY62" fmla="*/ 1909725 h 3482342"/>
              <a:gd name="connsiteX63" fmla="*/ 8132104 w 12192000"/>
              <a:gd name="connsiteY63" fmla="*/ 1895727 h 3482342"/>
              <a:gd name="connsiteX64" fmla="*/ 7918078 w 12192000"/>
              <a:gd name="connsiteY64" fmla="*/ 1862668 h 3482342"/>
              <a:gd name="connsiteX65" fmla="*/ 7817899 w 12192000"/>
              <a:gd name="connsiteY65" fmla="*/ 1862176 h 3482342"/>
              <a:gd name="connsiteX66" fmla="*/ 7768994 w 12192000"/>
              <a:gd name="connsiteY66" fmla="*/ 1855721 h 3482342"/>
              <a:gd name="connsiteX67" fmla="*/ 7618027 w 12192000"/>
              <a:gd name="connsiteY67" fmla="*/ 1830959 h 3482342"/>
              <a:gd name="connsiteX68" fmla="*/ 7449425 w 12192000"/>
              <a:gd name="connsiteY68" fmla="*/ 1810910 h 3482342"/>
              <a:gd name="connsiteX69" fmla="*/ 7342915 w 12192000"/>
              <a:gd name="connsiteY69" fmla="*/ 1819827 h 3482342"/>
              <a:gd name="connsiteX70" fmla="*/ 7255191 w 12192000"/>
              <a:gd name="connsiteY70" fmla="*/ 1834354 h 3482342"/>
              <a:gd name="connsiteX71" fmla="*/ 7131205 w 12192000"/>
              <a:gd name="connsiteY71" fmla="*/ 1845557 h 3482342"/>
              <a:gd name="connsiteX72" fmla="*/ 6941837 w 12192000"/>
              <a:gd name="connsiteY72" fmla="*/ 1840640 h 3482342"/>
              <a:gd name="connsiteX73" fmla="*/ 6837145 w 12192000"/>
              <a:gd name="connsiteY73" fmla="*/ 1870724 h 3482342"/>
              <a:gd name="connsiteX74" fmla="*/ 6753991 w 12192000"/>
              <a:gd name="connsiteY74" fmla="*/ 1860969 h 3482342"/>
              <a:gd name="connsiteX75" fmla="*/ 6727754 w 12192000"/>
              <a:gd name="connsiteY75" fmla="*/ 1882372 h 3482342"/>
              <a:gd name="connsiteX76" fmla="*/ 6723371 w 12192000"/>
              <a:gd name="connsiteY76" fmla="*/ 1886494 h 3482342"/>
              <a:gd name="connsiteX77" fmla="*/ 6702779 w 12192000"/>
              <a:gd name="connsiteY77" fmla="*/ 1893601 h 3482342"/>
              <a:gd name="connsiteX78" fmla="*/ 6686657 w 12192000"/>
              <a:gd name="connsiteY78" fmla="*/ 1907344 h 3482342"/>
              <a:gd name="connsiteX79" fmla="*/ 6651330 w 12192000"/>
              <a:gd name="connsiteY79" fmla="*/ 1922921 h 3482342"/>
              <a:gd name="connsiteX80" fmla="*/ 6622958 w 12192000"/>
              <a:gd name="connsiteY80" fmla="*/ 1936255 h 3482342"/>
              <a:gd name="connsiteX81" fmla="*/ 6522602 w 12192000"/>
              <a:gd name="connsiteY81" fmla="*/ 1954133 h 3482342"/>
              <a:gd name="connsiteX82" fmla="*/ 6444344 w 12192000"/>
              <a:gd name="connsiteY82" fmla="*/ 1969663 h 3482342"/>
              <a:gd name="connsiteX83" fmla="*/ 6409626 w 12192000"/>
              <a:gd name="connsiteY83" fmla="*/ 1978846 h 3482342"/>
              <a:gd name="connsiteX84" fmla="*/ 6333446 w 12192000"/>
              <a:gd name="connsiteY84" fmla="*/ 1997163 h 3482342"/>
              <a:gd name="connsiteX85" fmla="*/ 6294933 w 12192000"/>
              <a:gd name="connsiteY85" fmla="*/ 2019412 h 3482342"/>
              <a:gd name="connsiteX86" fmla="*/ 6238719 w 12192000"/>
              <a:gd name="connsiteY86" fmla="*/ 2042547 h 3482342"/>
              <a:gd name="connsiteX87" fmla="*/ 6187205 w 12192000"/>
              <a:gd name="connsiteY87" fmla="*/ 2060048 h 3482342"/>
              <a:gd name="connsiteX88" fmla="*/ 6138780 w 12192000"/>
              <a:gd name="connsiteY88" fmla="*/ 2081918 h 3482342"/>
              <a:gd name="connsiteX89" fmla="*/ 6120125 w 12192000"/>
              <a:gd name="connsiteY89" fmla="*/ 2109475 h 3482342"/>
              <a:gd name="connsiteX90" fmla="*/ 6056576 w 12192000"/>
              <a:gd name="connsiteY90" fmla="*/ 2120066 h 3482342"/>
              <a:gd name="connsiteX91" fmla="*/ 5993794 w 12192000"/>
              <a:gd name="connsiteY91" fmla="*/ 2122569 h 3482342"/>
              <a:gd name="connsiteX92" fmla="*/ 5943601 w 12192000"/>
              <a:gd name="connsiteY92" fmla="*/ 2137719 h 3482342"/>
              <a:gd name="connsiteX93" fmla="*/ 5898141 w 12192000"/>
              <a:gd name="connsiteY93" fmla="*/ 2144806 h 3482342"/>
              <a:gd name="connsiteX94" fmla="*/ 5855337 w 12192000"/>
              <a:gd name="connsiteY94" fmla="*/ 2137719 h 3482342"/>
              <a:gd name="connsiteX95" fmla="*/ 5817682 w 12192000"/>
              <a:gd name="connsiteY95" fmla="*/ 2157358 h 3482342"/>
              <a:gd name="connsiteX96" fmla="*/ 5735300 w 12192000"/>
              <a:gd name="connsiteY96" fmla="*/ 2158902 h 3482342"/>
              <a:gd name="connsiteX97" fmla="*/ 5591469 w 12192000"/>
              <a:gd name="connsiteY97" fmla="*/ 2178389 h 3482342"/>
              <a:gd name="connsiteX98" fmla="*/ 5505818 w 12192000"/>
              <a:gd name="connsiteY98" fmla="*/ 2194207 h 3482342"/>
              <a:gd name="connsiteX99" fmla="*/ 5452860 w 12192000"/>
              <a:gd name="connsiteY99" fmla="*/ 2180085 h 3482342"/>
              <a:gd name="connsiteX100" fmla="*/ 5414282 w 12192000"/>
              <a:gd name="connsiteY100" fmla="*/ 2183070 h 3482342"/>
              <a:gd name="connsiteX101" fmla="*/ 5368369 w 12192000"/>
              <a:gd name="connsiteY101" fmla="*/ 2204272 h 3482342"/>
              <a:gd name="connsiteX102" fmla="*/ 5336354 w 12192000"/>
              <a:gd name="connsiteY102" fmla="*/ 2218920 h 3482342"/>
              <a:gd name="connsiteX103" fmla="*/ 5291263 w 12192000"/>
              <a:gd name="connsiteY103" fmla="*/ 2239182 h 3482342"/>
              <a:gd name="connsiteX104" fmla="*/ 5255152 w 12192000"/>
              <a:gd name="connsiteY104" fmla="*/ 2247164 h 3482342"/>
              <a:gd name="connsiteX105" fmla="*/ 5233796 w 12192000"/>
              <a:gd name="connsiteY105" fmla="*/ 2268260 h 3482342"/>
              <a:gd name="connsiteX106" fmla="*/ 5212786 w 12192000"/>
              <a:gd name="connsiteY106" fmla="*/ 2296592 h 3482342"/>
              <a:gd name="connsiteX107" fmla="*/ 5173523 w 12192000"/>
              <a:gd name="connsiteY107" fmla="*/ 2309057 h 3482342"/>
              <a:gd name="connsiteX108" fmla="*/ 5123830 w 12192000"/>
              <a:gd name="connsiteY108" fmla="*/ 2307070 h 3482342"/>
              <a:gd name="connsiteX109" fmla="*/ 5065426 w 12192000"/>
              <a:gd name="connsiteY109" fmla="*/ 2324076 h 3482342"/>
              <a:gd name="connsiteX110" fmla="*/ 4975908 w 12192000"/>
              <a:gd name="connsiteY110" fmla="*/ 2364128 h 3482342"/>
              <a:gd name="connsiteX111" fmla="*/ 4913723 w 12192000"/>
              <a:gd name="connsiteY111" fmla="*/ 2385265 h 3482342"/>
              <a:gd name="connsiteX112" fmla="*/ 4746485 w 12192000"/>
              <a:gd name="connsiteY112" fmla="*/ 2451769 h 3482342"/>
              <a:gd name="connsiteX113" fmla="*/ 4681588 w 12192000"/>
              <a:gd name="connsiteY113" fmla="*/ 2467494 h 3482342"/>
              <a:gd name="connsiteX114" fmla="*/ 1783655 w 12192000"/>
              <a:gd name="connsiteY114" fmla="*/ 3163860 h 3482342"/>
              <a:gd name="connsiteX115" fmla="*/ 1325955 w 12192000"/>
              <a:gd name="connsiteY115" fmla="*/ 3176692 h 3482342"/>
              <a:gd name="connsiteX116" fmla="*/ 1190384 w 12192000"/>
              <a:gd name="connsiteY116" fmla="*/ 3203504 h 3482342"/>
              <a:gd name="connsiteX117" fmla="*/ 1094537 w 12192000"/>
              <a:gd name="connsiteY117" fmla="*/ 3229469 h 3482342"/>
              <a:gd name="connsiteX118" fmla="*/ 779276 w 12192000"/>
              <a:gd name="connsiteY118" fmla="*/ 3327290 h 3482342"/>
              <a:gd name="connsiteX119" fmla="*/ 600378 w 12192000"/>
              <a:gd name="connsiteY119" fmla="*/ 3335250 h 3482342"/>
              <a:gd name="connsiteX120" fmla="*/ 493457 w 12192000"/>
              <a:gd name="connsiteY120" fmla="*/ 3365044 h 3482342"/>
              <a:gd name="connsiteX121" fmla="*/ 349402 w 12192000"/>
              <a:gd name="connsiteY121" fmla="*/ 3380897 h 3482342"/>
              <a:gd name="connsiteX122" fmla="*/ 192183 w 12192000"/>
              <a:gd name="connsiteY122" fmla="*/ 3460075 h 3482342"/>
              <a:gd name="connsiteX123" fmla="*/ 46713 w 12192000"/>
              <a:gd name="connsiteY123" fmla="*/ 3462986 h 3482342"/>
              <a:gd name="connsiteX124" fmla="*/ 2765 w 12192000"/>
              <a:gd name="connsiteY124" fmla="*/ 3480770 h 3482342"/>
              <a:gd name="connsiteX125" fmla="*/ 0 w 12192000"/>
              <a:gd name="connsiteY125" fmla="*/ 3482342 h 3482342"/>
              <a:gd name="connsiteX126" fmla="*/ 0 w 12192000"/>
              <a:gd name="connsiteY126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79906 w 12192000"/>
              <a:gd name="connsiteY32" fmla="*/ 1332049 h 3482342"/>
              <a:gd name="connsiteX33" fmla="*/ 10639834 w 12192000"/>
              <a:gd name="connsiteY33" fmla="*/ 1324989 h 3482342"/>
              <a:gd name="connsiteX34" fmla="*/ 10603863 w 12192000"/>
              <a:gd name="connsiteY34" fmla="*/ 1346886 h 3482342"/>
              <a:gd name="connsiteX35" fmla="*/ 10573203 w 12192000"/>
              <a:gd name="connsiteY35" fmla="*/ 1351996 h 3482342"/>
              <a:gd name="connsiteX36" fmla="*/ 10513263 w 12192000"/>
              <a:gd name="connsiteY36" fmla="*/ 1350756 h 3482342"/>
              <a:gd name="connsiteX37" fmla="*/ 10464012 w 12192000"/>
              <a:gd name="connsiteY37" fmla="*/ 1391778 h 3482342"/>
              <a:gd name="connsiteX38" fmla="*/ 10405409 w 12192000"/>
              <a:gd name="connsiteY38" fmla="*/ 1422789 h 3482342"/>
              <a:gd name="connsiteX39" fmla="*/ 10370530 w 12192000"/>
              <a:gd name="connsiteY39" fmla="*/ 1441596 h 3482342"/>
              <a:gd name="connsiteX40" fmla="*/ 10300239 w 12192000"/>
              <a:gd name="connsiteY40" fmla="*/ 1456332 h 3482342"/>
              <a:gd name="connsiteX41" fmla="*/ 10264922 w 12192000"/>
              <a:gd name="connsiteY41" fmla="*/ 1472107 h 3482342"/>
              <a:gd name="connsiteX42" fmla="*/ 10201385 w 12192000"/>
              <a:gd name="connsiteY42" fmla="*/ 1477515 h 3482342"/>
              <a:gd name="connsiteX43" fmla="*/ 10151958 w 12192000"/>
              <a:gd name="connsiteY43" fmla="*/ 1477515 h 3482342"/>
              <a:gd name="connsiteX44" fmla="*/ 10120184 w 12192000"/>
              <a:gd name="connsiteY44" fmla="*/ 1466924 h 3482342"/>
              <a:gd name="connsiteX45" fmla="*/ 10058690 w 12192000"/>
              <a:gd name="connsiteY45" fmla="*/ 1474888 h 3482342"/>
              <a:gd name="connsiteX46" fmla="*/ 10004424 w 12192000"/>
              <a:gd name="connsiteY46" fmla="*/ 1489801 h 3482342"/>
              <a:gd name="connsiteX47" fmla="*/ 9999951 w 12192000"/>
              <a:gd name="connsiteY47" fmla="*/ 1499127 h 3482342"/>
              <a:gd name="connsiteX48" fmla="*/ 9845462 w 12192000"/>
              <a:gd name="connsiteY48" fmla="*/ 1548192 h 3482342"/>
              <a:gd name="connsiteX49" fmla="*/ 9736156 w 12192000"/>
              <a:gd name="connsiteY49" fmla="*/ 1581928 h 3482342"/>
              <a:gd name="connsiteX50" fmla="*/ 9693355 w 12192000"/>
              <a:gd name="connsiteY50" fmla="*/ 1602632 h 3482342"/>
              <a:gd name="connsiteX51" fmla="*/ 9664242 w 12192000"/>
              <a:gd name="connsiteY51" fmla="*/ 1622075 h 3482342"/>
              <a:gd name="connsiteX52" fmla="*/ 9579195 w 12192000"/>
              <a:gd name="connsiteY52" fmla="*/ 1648017 h 3482342"/>
              <a:gd name="connsiteX53" fmla="*/ 9433652 w 12192000"/>
              <a:gd name="connsiteY53" fmla="*/ 1681174 h 3482342"/>
              <a:gd name="connsiteX54" fmla="*/ 9403775 w 12192000"/>
              <a:gd name="connsiteY54" fmla="*/ 1690403 h 3482342"/>
              <a:gd name="connsiteX55" fmla="*/ 9382503 w 12192000"/>
              <a:gd name="connsiteY55" fmla="*/ 1706957 h 3482342"/>
              <a:gd name="connsiteX56" fmla="*/ 9381410 w 12192000"/>
              <a:gd name="connsiteY56" fmla="*/ 1718312 h 3482342"/>
              <a:gd name="connsiteX57" fmla="*/ 9365685 w 12192000"/>
              <a:gd name="connsiteY57" fmla="*/ 1724772 h 3482342"/>
              <a:gd name="connsiteX58" fmla="*/ 9278020 w 12192000"/>
              <a:gd name="connsiteY58" fmla="*/ 1741161 h 3482342"/>
              <a:gd name="connsiteX59" fmla="*/ 9217145 w 12192000"/>
              <a:gd name="connsiteY59" fmla="*/ 1771195 h 3482342"/>
              <a:gd name="connsiteX60" fmla="*/ 8955875 w 12192000"/>
              <a:gd name="connsiteY60" fmla="*/ 1796806 h 3482342"/>
              <a:gd name="connsiteX61" fmla="*/ 8648415 w 12192000"/>
              <a:gd name="connsiteY61" fmla="*/ 1878623 h 3482342"/>
              <a:gd name="connsiteX62" fmla="*/ 8495949 w 12192000"/>
              <a:gd name="connsiteY62" fmla="*/ 1902425 h 3482342"/>
              <a:gd name="connsiteX63" fmla="*/ 8236214 w 12192000"/>
              <a:gd name="connsiteY63" fmla="*/ 1909725 h 3482342"/>
              <a:gd name="connsiteX64" fmla="*/ 8132104 w 12192000"/>
              <a:gd name="connsiteY64" fmla="*/ 1895727 h 3482342"/>
              <a:gd name="connsiteX65" fmla="*/ 7918078 w 12192000"/>
              <a:gd name="connsiteY65" fmla="*/ 1862668 h 3482342"/>
              <a:gd name="connsiteX66" fmla="*/ 7817899 w 12192000"/>
              <a:gd name="connsiteY66" fmla="*/ 1862176 h 3482342"/>
              <a:gd name="connsiteX67" fmla="*/ 7768994 w 12192000"/>
              <a:gd name="connsiteY67" fmla="*/ 1855721 h 3482342"/>
              <a:gd name="connsiteX68" fmla="*/ 7618027 w 12192000"/>
              <a:gd name="connsiteY68" fmla="*/ 1830959 h 3482342"/>
              <a:gd name="connsiteX69" fmla="*/ 7449425 w 12192000"/>
              <a:gd name="connsiteY69" fmla="*/ 1810910 h 3482342"/>
              <a:gd name="connsiteX70" fmla="*/ 7342915 w 12192000"/>
              <a:gd name="connsiteY70" fmla="*/ 1819827 h 3482342"/>
              <a:gd name="connsiteX71" fmla="*/ 7255191 w 12192000"/>
              <a:gd name="connsiteY71" fmla="*/ 1834354 h 3482342"/>
              <a:gd name="connsiteX72" fmla="*/ 7131205 w 12192000"/>
              <a:gd name="connsiteY72" fmla="*/ 1845557 h 3482342"/>
              <a:gd name="connsiteX73" fmla="*/ 6941837 w 12192000"/>
              <a:gd name="connsiteY73" fmla="*/ 1840640 h 3482342"/>
              <a:gd name="connsiteX74" fmla="*/ 6837145 w 12192000"/>
              <a:gd name="connsiteY74" fmla="*/ 1870724 h 3482342"/>
              <a:gd name="connsiteX75" fmla="*/ 6753991 w 12192000"/>
              <a:gd name="connsiteY75" fmla="*/ 1860969 h 3482342"/>
              <a:gd name="connsiteX76" fmla="*/ 6727754 w 12192000"/>
              <a:gd name="connsiteY76" fmla="*/ 1882372 h 3482342"/>
              <a:gd name="connsiteX77" fmla="*/ 6723371 w 12192000"/>
              <a:gd name="connsiteY77" fmla="*/ 1886494 h 3482342"/>
              <a:gd name="connsiteX78" fmla="*/ 6702779 w 12192000"/>
              <a:gd name="connsiteY78" fmla="*/ 1893601 h 3482342"/>
              <a:gd name="connsiteX79" fmla="*/ 6686657 w 12192000"/>
              <a:gd name="connsiteY79" fmla="*/ 1907344 h 3482342"/>
              <a:gd name="connsiteX80" fmla="*/ 6651330 w 12192000"/>
              <a:gd name="connsiteY80" fmla="*/ 1922921 h 3482342"/>
              <a:gd name="connsiteX81" fmla="*/ 6622958 w 12192000"/>
              <a:gd name="connsiteY81" fmla="*/ 1936255 h 3482342"/>
              <a:gd name="connsiteX82" fmla="*/ 6522602 w 12192000"/>
              <a:gd name="connsiteY82" fmla="*/ 1954133 h 3482342"/>
              <a:gd name="connsiteX83" fmla="*/ 6444344 w 12192000"/>
              <a:gd name="connsiteY83" fmla="*/ 1969663 h 3482342"/>
              <a:gd name="connsiteX84" fmla="*/ 6409626 w 12192000"/>
              <a:gd name="connsiteY84" fmla="*/ 1978846 h 3482342"/>
              <a:gd name="connsiteX85" fmla="*/ 6333446 w 12192000"/>
              <a:gd name="connsiteY85" fmla="*/ 1997163 h 3482342"/>
              <a:gd name="connsiteX86" fmla="*/ 6294933 w 12192000"/>
              <a:gd name="connsiteY86" fmla="*/ 2019412 h 3482342"/>
              <a:gd name="connsiteX87" fmla="*/ 6238719 w 12192000"/>
              <a:gd name="connsiteY87" fmla="*/ 2042547 h 3482342"/>
              <a:gd name="connsiteX88" fmla="*/ 6187205 w 12192000"/>
              <a:gd name="connsiteY88" fmla="*/ 2060048 h 3482342"/>
              <a:gd name="connsiteX89" fmla="*/ 6138780 w 12192000"/>
              <a:gd name="connsiteY89" fmla="*/ 2081918 h 3482342"/>
              <a:gd name="connsiteX90" fmla="*/ 6120125 w 12192000"/>
              <a:gd name="connsiteY90" fmla="*/ 2109475 h 3482342"/>
              <a:gd name="connsiteX91" fmla="*/ 6056576 w 12192000"/>
              <a:gd name="connsiteY91" fmla="*/ 2120066 h 3482342"/>
              <a:gd name="connsiteX92" fmla="*/ 5993794 w 12192000"/>
              <a:gd name="connsiteY92" fmla="*/ 2122569 h 3482342"/>
              <a:gd name="connsiteX93" fmla="*/ 5943601 w 12192000"/>
              <a:gd name="connsiteY93" fmla="*/ 2137719 h 3482342"/>
              <a:gd name="connsiteX94" fmla="*/ 5898141 w 12192000"/>
              <a:gd name="connsiteY94" fmla="*/ 2144806 h 3482342"/>
              <a:gd name="connsiteX95" fmla="*/ 5855337 w 12192000"/>
              <a:gd name="connsiteY95" fmla="*/ 2137719 h 3482342"/>
              <a:gd name="connsiteX96" fmla="*/ 5817682 w 12192000"/>
              <a:gd name="connsiteY96" fmla="*/ 2157358 h 3482342"/>
              <a:gd name="connsiteX97" fmla="*/ 5735300 w 12192000"/>
              <a:gd name="connsiteY97" fmla="*/ 2158902 h 3482342"/>
              <a:gd name="connsiteX98" fmla="*/ 5591469 w 12192000"/>
              <a:gd name="connsiteY98" fmla="*/ 2178389 h 3482342"/>
              <a:gd name="connsiteX99" fmla="*/ 5505818 w 12192000"/>
              <a:gd name="connsiteY99" fmla="*/ 2194207 h 3482342"/>
              <a:gd name="connsiteX100" fmla="*/ 5452860 w 12192000"/>
              <a:gd name="connsiteY100" fmla="*/ 2180085 h 3482342"/>
              <a:gd name="connsiteX101" fmla="*/ 5414282 w 12192000"/>
              <a:gd name="connsiteY101" fmla="*/ 2183070 h 3482342"/>
              <a:gd name="connsiteX102" fmla="*/ 5368369 w 12192000"/>
              <a:gd name="connsiteY102" fmla="*/ 2204272 h 3482342"/>
              <a:gd name="connsiteX103" fmla="*/ 5336354 w 12192000"/>
              <a:gd name="connsiteY103" fmla="*/ 2218920 h 3482342"/>
              <a:gd name="connsiteX104" fmla="*/ 5291263 w 12192000"/>
              <a:gd name="connsiteY104" fmla="*/ 2239182 h 3482342"/>
              <a:gd name="connsiteX105" fmla="*/ 5255152 w 12192000"/>
              <a:gd name="connsiteY105" fmla="*/ 2247164 h 3482342"/>
              <a:gd name="connsiteX106" fmla="*/ 5233796 w 12192000"/>
              <a:gd name="connsiteY106" fmla="*/ 2268260 h 3482342"/>
              <a:gd name="connsiteX107" fmla="*/ 5212786 w 12192000"/>
              <a:gd name="connsiteY107" fmla="*/ 2296592 h 3482342"/>
              <a:gd name="connsiteX108" fmla="*/ 5173523 w 12192000"/>
              <a:gd name="connsiteY108" fmla="*/ 2309057 h 3482342"/>
              <a:gd name="connsiteX109" fmla="*/ 5123830 w 12192000"/>
              <a:gd name="connsiteY109" fmla="*/ 2307070 h 3482342"/>
              <a:gd name="connsiteX110" fmla="*/ 5065426 w 12192000"/>
              <a:gd name="connsiteY110" fmla="*/ 2324076 h 3482342"/>
              <a:gd name="connsiteX111" fmla="*/ 4975908 w 12192000"/>
              <a:gd name="connsiteY111" fmla="*/ 2364128 h 3482342"/>
              <a:gd name="connsiteX112" fmla="*/ 4913723 w 12192000"/>
              <a:gd name="connsiteY112" fmla="*/ 2385265 h 3482342"/>
              <a:gd name="connsiteX113" fmla="*/ 4746485 w 12192000"/>
              <a:gd name="connsiteY113" fmla="*/ 2451769 h 3482342"/>
              <a:gd name="connsiteX114" fmla="*/ 4681588 w 12192000"/>
              <a:gd name="connsiteY114" fmla="*/ 2467494 h 3482342"/>
              <a:gd name="connsiteX115" fmla="*/ 1783655 w 12192000"/>
              <a:gd name="connsiteY115" fmla="*/ 3163860 h 3482342"/>
              <a:gd name="connsiteX116" fmla="*/ 1325955 w 12192000"/>
              <a:gd name="connsiteY116" fmla="*/ 3176692 h 3482342"/>
              <a:gd name="connsiteX117" fmla="*/ 1190384 w 12192000"/>
              <a:gd name="connsiteY117" fmla="*/ 3203504 h 3482342"/>
              <a:gd name="connsiteX118" fmla="*/ 1094537 w 12192000"/>
              <a:gd name="connsiteY118" fmla="*/ 3229469 h 3482342"/>
              <a:gd name="connsiteX119" fmla="*/ 779276 w 12192000"/>
              <a:gd name="connsiteY119" fmla="*/ 3327290 h 3482342"/>
              <a:gd name="connsiteX120" fmla="*/ 600378 w 12192000"/>
              <a:gd name="connsiteY120" fmla="*/ 3335250 h 3482342"/>
              <a:gd name="connsiteX121" fmla="*/ 493457 w 12192000"/>
              <a:gd name="connsiteY121" fmla="*/ 3365044 h 3482342"/>
              <a:gd name="connsiteX122" fmla="*/ 349402 w 12192000"/>
              <a:gd name="connsiteY122" fmla="*/ 3380897 h 3482342"/>
              <a:gd name="connsiteX123" fmla="*/ 192183 w 12192000"/>
              <a:gd name="connsiteY123" fmla="*/ 3460075 h 3482342"/>
              <a:gd name="connsiteX124" fmla="*/ 46713 w 12192000"/>
              <a:gd name="connsiteY124" fmla="*/ 3462986 h 3482342"/>
              <a:gd name="connsiteX125" fmla="*/ 2765 w 12192000"/>
              <a:gd name="connsiteY125" fmla="*/ 3480770 h 3482342"/>
              <a:gd name="connsiteX126" fmla="*/ 0 w 12192000"/>
              <a:gd name="connsiteY126" fmla="*/ 3482342 h 3482342"/>
              <a:gd name="connsiteX127" fmla="*/ 0 w 12192000"/>
              <a:gd name="connsiteY127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79906 w 12192000"/>
              <a:gd name="connsiteY32" fmla="*/ 1332049 h 3482342"/>
              <a:gd name="connsiteX33" fmla="*/ 10639834 w 12192000"/>
              <a:gd name="connsiteY33" fmla="*/ 1324989 h 3482342"/>
              <a:gd name="connsiteX34" fmla="*/ 10603863 w 12192000"/>
              <a:gd name="connsiteY34" fmla="*/ 1346886 h 3482342"/>
              <a:gd name="connsiteX35" fmla="*/ 10573203 w 12192000"/>
              <a:gd name="connsiteY35" fmla="*/ 1351996 h 3482342"/>
              <a:gd name="connsiteX36" fmla="*/ 10513263 w 12192000"/>
              <a:gd name="connsiteY36" fmla="*/ 1350756 h 3482342"/>
              <a:gd name="connsiteX37" fmla="*/ 10464012 w 12192000"/>
              <a:gd name="connsiteY37" fmla="*/ 1391778 h 3482342"/>
              <a:gd name="connsiteX38" fmla="*/ 10405409 w 12192000"/>
              <a:gd name="connsiteY38" fmla="*/ 1422789 h 3482342"/>
              <a:gd name="connsiteX39" fmla="*/ 10370530 w 12192000"/>
              <a:gd name="connsiteY39" fmla="*/ 1441596 h 3482342"/>
              <a:gd name="connsiteX40" fmla="*/ 10300239 w 12192000"/>
              <a:gd name="connsiteY40" fmla="*/ 1456332 h 3482342"/>
              <a:gd name="connsiteX41" fmla="*/ 10264922 w 12192000"/>
              <a:gd name="connsiteY41" fmla="*/ 1472107 h 3482342"/>
              <a:gd name="connsiteX42" fmla="*/ 10229629 w 12192000"/>
              <a:gd name="connsiteY42" fmla="*/ 1470454 h 3482342"/>
              <a:gd name="connsiteX43" fmla="*/ 10201385 w 12192000"/>
              <a:gd name="connsiteY43" fmla="*/ 1477515 h 3482342"/>
              <a:gd name="connsiteX44" fmla="*/ 10151958 w 12192000"/>
              <a:gd name="connsiteY44" fmla="*/ 1477515 h 3482342"/>
              <a:gd name="connsiteX45" fmla="*/ 10120184 w 12192000"/>
              <a:gd name="connsiteY45" fmla="*/ 1466924 h 3482342"/>
              <a:gd name="connsiteX46" fmla="*/ 10058690 w 12192000"/>
              <a:gd name="connsiteY46" fmla="*/ 1474888 h 3482342"/>
              <a:gd name="connsiteX47" fmla="*/ 10004424 w 12192000"/>
              <a:gd name="connsiteY47" fmla="*/ 1489801 h 3482342"/>
              <a:gd name="connsiteX48" fmla="*/ 9999951 w 12192000"/>
              <a:gd name="connsiteY48" fmla="*/ 1499127 h 3482342"/>
              <a:gd name="connsiteX49" fmla="*/ 9845462 w 12192000"/>
              <a:gd name="connsiteY49" fmla="*/ 1548192 h 3482342"/>
              <a:gd name="connsiteX50" fmla="*/ 9736156 w 12192000"/>
              <a:gd name="connsiteY50" fmla="*/ 1581928 h 3482342"/>
              <a:gd name="connsiteX51" fmla="*/ 9693355 w 12192000"/>
              <a:gd name="connsiteY51" fmla="*/ 1602632 h 3482342"/>
              <a:gd name="connsiteX52" fmla="*/ 9664242 w 12192000"/>
              <a:gd name="connsiteY52" fmla="*/ 1622075 h 3482342"/>
              <a:gd name="connsiteX53" fmla="*/ 9579195 w 12192000"/>
              <a:gd name="connsiteY53" fmla="*/ 1648017 h 3482342"/>
              <a:gd name="connsiteX54" fmla="*/ 9433652 w 12192000"/>
              <a:gd name="connsiteY54" fmla="*/ 1681174 h 3482342"/>
              <a:gd name="connsiteX55" fmla="*/ 9403775 w 12192000"/>
              <a:gd name="connsiteY55" fmla="*/ 1690403 h 3482342"/>
              <a:gd name="connsiteX56" fmla="*/ 9382503 w 12192000"/>
              <a:gd name="connsiteY56" fmla="*/ 1706957 h 3482342"/>
              <a:gd name="connsiteX57" fmla="*/ 9381410 w 12192000"/>
              <a:gd name="connsiteY57" fmla="*/ 1718312 h 3482342"/>
              <a:gd name="connsiteX58" fmla="*/ 9365685 w 12192000"/>
              <a:gd name="connsiteY58" fmla="*/ 1724772 h 3482342"/>
              <a:gd name="connsiteX59" fmla="*/ 9278020 w 12192000"/>
              <a:gd name="connsiteY59" fmla="*/ 1741161 h 3482342"/>
              <a:gd name="connsiteX60" fmla="*/ 9217145 w 12192000"/>
              <a:gd name="connsiteY60" fmla="*/ 1771195 h 3482342"/>
              <a:gd name="connsiteX61" fmla="*/ 8955875 w 12192000"/>
              <a:gd name="connsiteY61" fmla="*/ 1796806 h 3482342"/>
              <a:gd name="connsiteX62" fmla="*/ 8648415 w 12192000"/>
              <a:gd name="connsiteY62" fmla="*/ 1878623 h 3482342"/>
              <a:gd name="connsiteX63" fmla="*/ 8495949 w 12192000"/>
              <a:gd name="connsiteY63" fmla="*/ 1902425 h 3482342"/>
              <a:gd name="connsiteX64" fmla="*/ 8236214 w 12192000"/>
              <a:gd name="connsiteY64" fmla="*/ 1909725 h 3482342"/>
              <a:gd name="connsiteX65" fmla="*/ 8132104 w 12192000"/>
              <a:gd name="connsiteY65" fmla="*/ 1895727 h 3482342"/>
              <a:gd name="connsiteX66" fmla="*/ 7918078 w 12192000"/>
              <a:gd name="connsiteY66" fmla="*/ 1862668 h 3482342"/>
              <a:gd name="connsiteX67" fmla="*/ 7817899 w 12192000"/>
              <a:gd name="connsiteY67" fmla="*/ 1862176 h 3482342"/>
              <a:gd name="connsiteX68" fmla="*/ 7768994 w 12192000"/>
              <a:gd name="connsiteY68" fmla="*/ 1855721 h 3482342"/>
              <a:gd name="connsiteX69" fmla="*/ 7618027 w 12192000"/>
              <a:gd name="connsiteY69" fmla="*/ 1830959 h 3482342"/>
              <a:gd name="connsiteX70" fmla="*/ 7449425 w 12192000"/>
              <a:gd name="connsiteY70" fmla="*/ 1810910 h 3482342"/>
              <a:gd name="connsiteX71" fmla="*/ 7342915 w 12192000"/>
              <a:gd name="connsiteY71" fmla="*/ 1819827 h 3482342"/>
              <a:gd name="connsiteX72" fmla="*/ 7255191 w 12192000"/>
              <a:gd name="connsiteY72" fmla="*/ 1834354 h 3482342"/>
              <a:gd name="connsiteX73" fmla="*/ 7131205 w 12192000"/>
              <a:gd name="connsiteY73" fmla="*/ 1845557 h 3482342"/>
              <a:gd name="connsiteX74" fmla="*/ 6941837 w 12192000"/>
              <a:gd name="connsiteY74" fmla="*/ 1840640 h 3482342"/>
              <a:gd name="connsiteX75" fmla="*/ 6837145 w 12192000"/>
              <a:gd name="connsiteY75" fmla="*/ 1870724 h 3482342"/>
              <a:gd name="connsiteX76" fmla="*/ 6753991 w 12192000"/>
              <a:gd name="connsiteY76" fmla="*/ 1860969 h 3482342"/>
              <a:gd name="connsiteX77" fmla="*/ 6727754 w 12192000"/>
              <a:gd name="connsiteY77" fmla="*/ 1882372 h 3482342"/>
              <a:gd name="connsiteX78" fmla="*/ 6723371 w 12192000"/>
              <a:gd name="connsiteY78" fmla="*/ 1886494 h 3482342"/>
              <a:gd name="connsiteX79" fmla="*/ 6702779 w 12192000"/>
              <a:gd name="connsiteY79" fmla="*/ 1893601 h 3482342"/>
              <a:gd name="connsiteX80" fmla="*/ 6686657 w 12192000"/>
              <a:gd name="connsiteY80" fmla="*/ 1907344 h 3482342"/>
              <a:gd name="connsiteX81" fmla="*/ 6651330 w 12192000"/>
              <a:gd name="connsiteY81" fmla="*/ 1922921 h 3482342"/>
              <a:gd name="connsiteX82" fmla="*/ 6622958 w 12192000"/>
              <a:gd name="connsiteY82" fmla="*/ 1936255 h 3482342"/>
              <a:gd name="connsiteX83" fmla="*/ 6522602 w 12192000"/>
              <a:gd name="connsiteY83" fmla="*/ 1954133 h 3482342"/>
              <a:gd name="connsiteX84" fmla="*/ 6444344 w 12192000"/>
              <a:gd name="connsiteY84" fmla="*/ 1969663 h 3482342"/>
              <a:gd name="connsiteX85" fmla="*/ 6409626 w 12192000"/>
              <a:gd name="connsiteY85" fmla="*/ 1978846 h 3482342"/>
              <a:gd name="connsiteX86" fmla="*/ 6333446 w 12192000"/>
              <a:gd name="connsiteY86" fmla="*/ 1997163 h 3482342"/>
              <a:gd name="connsiteX87" fmla="*/ 6294933 w 12192000"/>
              <a:gd name="connsiteY87" fmla="*/ 2019412 h 3482342"/>
              <a:gd name="connsiteX88" fmla="*/ 6238719 w 12192000"/>
              <a:gd name="connsiteY88" fmla="*/ 2042547 h 3482342"/>
              <a:gd name="connsiteX89" fmla="*/ 6187205 w 12192000"/>
              <a:gd name="connsiteY89" fmla="*/ 2060048 h 3482342"/>
              <a:gd name="connsiteX90" fmla="*/ 6138780 w 12192000"/>
              <a:gd name="connsiteY90" fmla="*/ 2081918 h 3482342"/>
              <a:gd name="connsiteX91" fmla="*/ 6120125 w 12192000"/>
              <a:gd name="connsiteY91" fmla="*/ 2109475 h 3482342"/>
              <a:gd name="connsiteX92" fmla="*/ 6056576 w 12192000"/>
              <a:gd name="connsiteY92" fmla="*/ 2120066 h 3482342"/>
              <a:gd name="connsiteX93" fmla="*/ 5993794 w 12192000"/>
              <a:gd name="connsiteY93" fmla="*/ 2122569 h 3482342"/>
              <a:gd name="connsiteX94" fmla="*/ 5943601 w 12192000"/>
              <a:gd name="connsiteY94" fmla="*/ 2137719 h 3482342"/>
              <a:gd name="connsiteX95" fmla="*/ 5898141 w 12192000"/>
              <a:gd name="connsiteY95" fmla="*/ 2144806 h 3482342"/>
              <a:gd name="connsiteX96" fmla="*/ 5855337 w 12192000"/>
              <a:gd name="connsiteY96" fmla="*/ 2137719 h 3482342"/>
              <a:gd name="connsiteX97" fmla="*/ 5817682 w 12192000"/>
              <a:gd name="connsiteY97" fmla="*/ 2157358 h 3482342"/>
              <a:gd name="connsiteX98" fmla="*/ 5735300 w 12192000"/>
              <a:gd name="connsiteY98" fmla="*/ 2158902 h 3482342"/>
              <a:gd name="connsiteX99" fmla="*/ 5591469 w 12192000"/>
              <a:gd name="connsiteY99" fmla="*/ 2178389 h 3482342"/>
              <a:gd name="connsiteX100" fmla="*/ 5505818 w 12192000"/>
              <a:gd name="connsiteY100" fmla="*/ 2194207 h 3482342"/>
              <a:gd name="connsiteX101" fmla="*/ 5452860 w 12192000"/>
              <a:gd name="connsiteY101" fmla="*/ 2180085 h 3482342"/>
              <a:gd name="connsiteX102" fmla="*/ 5414282 w 12192000"/>
              <a:gd name="connsiteY102" fmla="*/ 2183070 h 3482342"/>
              <a:gd name="connsiteX103" fmla="*/ 5368369 w 12192000"/>
              <a:gd name="connsiteY103" fmla="*/ 2204272 h 3482342"/>
              <a:gd name="connsiteX104" fmla="*/ 5336354 w 12192000"/>
              <a:gd name="connsiteY104" fmla="*/ 2218920 h 3482342"/>
              <a:gd name="connsiteX105" fmla="*/ 5291263 w 12192000"/>
              <a:gd name="connsiteY105" fmla="*/ 2239182 h 3482342"/>
              <a:gd name="connsiteX106" fmla="*/ 5255152 w 12192000"/>
              <a:gd name="connsiteY106" fmla="*/ 2247164 h 3482342"/>
              <a:gd name="connsiteX107" fmla="*/ 5233796 w 12192000"/>
              <a:gd name="connsiteY107" fmla="*/ 2268260 h 3482342"/>
              <a:gd name="connsiteX108" fmla="*/ 5212786 w 12192000"/>
              <a:gd name="connsiteY108" fmla="*/ 2296592 h 3482342"/>
              <a:gd name="connsiteX109" fmla="*/ 5173523 w 12192000"/>
              <a:gd name="connsiteY109" fmla="*/ 2309057 h 3482342"/>
              <a:gd name="connsiteX110" fmla="*/ 5123830 w 12192000"/>
              <a:gd name="connsiteY110" fmla="*/ 2307070 h 3482342"/>
              <a:gd name="connsiteX111" fmla="*/ 5065426 w 12192000"/>
              <a:gd name="connsiteY111" fmla="*/ 2324076 h 3482342"/>
              <a:gd name="connsiteX112" fmla="*/ 4975908 w 12192000"/>
              <a:gd name="connsiteY112" fmla="*/ 2364128 h 3482342"/>
              <a:gd name="connsiteX113" fmla="*/ 4913723 w 12192000"/>
              <a:gd name="connsiteY113" fmla="*/ 2385265 h 3482342"/>
              <a:gd name="connsiteX114" fmla="*/ 4746485 w 12192000"/>
              <a:gd name="connsiteY114" fmla="*/ 2451769 h 3482342"/>
              <a:gd name="connsiteX115" fmla="*/ 4681588 w 12192000"/>
              <a:gd name="connsiteY115" fmla="*/ 2467494 h 3482342"/>
              <a:gd name="connsiteX116" fmla="*/ 1783655 w 12192000"/>
              <a:gd name="connsiteY116" fmla="*/ 3163860 h 3482342"/>
              <a:gd name="connsiteX117" fmla="*/ 1325955 w 12192000"/>
              <a:gd name="connsiteY117" fmla="*/ 3176692 h 3482342"/>
              <a:gd name="connsiteX118" fmla="*/ 1190384 w 12192000"/>
              <a:gd name="connsiteY118" fmla="*/ 3203504 h 3482342"/>
              <a:gd name="connsiteX119" fmla="*/ 1094537 w 12192000"/>
              <a:gd name="connsiteY119" fmla="*/ 3229469 h 3482342"/>
              <a:gd name="connsiteX120" fmla="*/ 779276 w 12192000"/>
              <a:gd name="connsiteY120" fmla="*/ 3327290 h 3482342"/>
              <a:gd name="connsiteX121" fmla="*/ 600378 w 12192000"/>
              <a:gd name="connsiteY121" fmla="*/ 3335250 h 3482342"/>
              <a:gd name="connsiteX122" fmla="*/ 493457 w 12192000"/>
              <a:gd name="connsiteY122" fmla="*/ 3365044 h 3482342"/>
              <a:gd name="connsiteX123" fmla="*/ 349402 w 12192000"/>
              <a:gd name="connsiteY123" fmla="*/ 3380897 h 3482342"/>
              <a:gd name="connsiteX124" fmla="*/ 192183 w 12192000"/>
              <a:gd name="connsiteY124" fmla="*/ 3460075 h 3482342"/>
              <a:gd name="connsiteX125" fmla="*/ 46713 w 12192000"/>
              <a:gd name="connsiteY125" fmla="*/ 3462986 h 3482342"/>
              <a:gd name="connsiteX126" fmla="*/ 2765 w 12192000"/>
              <a:gd name="connsiteY126" fmla="*/ 3480770 h 3482342"/>
              <a:gd name="connsiteX127" fmla="*/ 0 w 12192000"/>
              <a:gd name="connsiteY127" fmla="*/ 3482342 h 3482342"/>
              <a:gd name="connsiteX128" fmla="*/ 0 w 12192000"/>
              <a:gd name="connsiteY12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79906 w 12192000"/>
              <a:gd name="connsiteY32" fmla="*/ 1332049 h 3482342"/>
              <a:gd name="connsiteX33" fmla="*/ 10639834 w 12192000"/>
              <a:gd name="connsiteY33" fmla="*/ 1324989 h 3482342"/>
              <a:gd name="connsiteX34" fmla="*/ 10603863 w 12192000"/>
              <a:gd name="connsiteY34" fmla="*/ 1346886 h 3482342"/>
              <a:gd name="connsiteX35" fmla="*/ 10573203 w 12192000"/>
              <a:gd name="connsiteY35" fmla="*/ 1351996 h 3482342"/>
              <a:gd name="connsiteX36" fmla="*/ 10513263 w 12192000"/>
              <a:gd name="connsiteY36" fmla="*/ 1350756 h 3482342"/>
              <a:gd name="connsiteX37" fmla="*/ 10487356 w 12192000"/>
              <a:gd name="connsiteY37" fmla="*/ 1385722 h 3482342"/>
              <a:gd name="connsiteX38" fmla="*/ 10464012 w 12192000"/>
              <a:gd name="connsiteY38" fmla="*/ 1391778 h 3482342"/>
              <a:gd name="connsiteX39" fmla="*/ 10405409 w 12192000"/>
              <a:gd name="connsiteY39" fmla="*/ 1422789 h 3482342"/>
              <a:gd name="connsiteX40" fmla="*/ 10370530 w 12192000"/>
              <a:gd name="connsiteY40" fmla="*/ 1441596 h 3482342"/>
              <a:gd name="connsiteX41" fmla="*/ 10300239 w 12192000"/>
              <a:gd name="connsiteY41" fmla="*/ 1456332 h 3482342"/>
              <a:gd name="connsiteX42" fmla="*/ 10264922 w 12192000"/>
              <a:gd name="connsiteY42" fmla="*/ 1472107 h 3482342"/>
              <a:gd name="connsiteX43" fmla="*/ 10229629 w 12192000"/>
              <a:gd name="connsiteY43" fmla="*/ 1470454 h 3482342"/>
              <a:gd name="connsiteX44" fmla="*/ 10201385 w 12192000"/>
              <a:gd name="connsiteY44" fmla="*/ 1477515 h 3482342"/>
              <a:gd name="connsiteX45" fmla="*/ 10151958 w 12192000"/>
              <a:gd name="connsiteY45" fmla="*/ 1477515 h 3482342"/>
              <a:gd name="connsiteX46" fmla="*/ 10120184 w 12192000"/>
              <a:gd name="connsiteY46" fmla="*/ 1466924 h 3482342"/>
              <a:gd name="connsiteX47" fmla="*/ 10058690 w 12192000"/>
              <a:gd name="connsiteY47" fmla="*/ 1474888 h 3482342"/>
              <a:gd name="connsiteX48" fmla="*/ 10004424 w 12192000"/>
              <a:gd name="connsiteY48" fmla="*/ 1489801 h 3482342"/>
              <a:gd name="connsiteX49" fmla="*/ 9999951 w 12192000"/>
              <a:gd name="connsiteY49" fmla="*/ 1499127 h 3482342"/>
              <a:gd name="connsiteX50" fmla="*/ 9845462 w 12192000"/>
              <a:gd name="connsiteY50" fmla="*/ 1548192 h 3482342"/>
              <a:gd name="connsiteX51" fmla="*/ 9736156 w 12192000"/>
              <a:gd name="connsiteY51" fmla="*/ 1581928 h 3482342"/>
              <a:gd name="connsiteX52" fmla="*/ 9693355 w 12192000"/>
              <a:gd name="connsiteY52" fmla="*/ 1602632 h 3482342"/>
              <a:gd name="connsiteX53" fmla="*/ 9664242 w 12192000"/>
              <a:gd name="connsiteY53" fmla="*/ 1622075 h 3482342"/>
              <a:gd name="connsiteX54" fmla="*/ 9579195 w 12192000"/>
              <a:gd name="connsiteY54" fmla="*/ 1648017 h 3482342"/>
              <a:gd name="connsiteX55" fmla="*/ 9433652 w 12192000"/>
              <a:gd name="connsiteY55" fmla="*/ 1681174 h 3482342"/>
              <a:gd name="connsiteX56" fmla="*/ 9403775 w 12192000"/>
              <a:gd name="connsiteY56" fmla="*/ 1690403 h 3482342"/>
              <a:gd name="connsiteX57" fmla="*/ 9382503 w 12192000"/>
              <a:gd name="connsiteY57" fmla="*/ 1706957 h 3482342"/>
              <a:gd name="connsiteX58" fmla="*/ 9381410 w 12192000"/>
              <a:gd name="connsiteY58" fmla="*/ 1718312 h 3482342"/>
              <a:gd name="connsiteX59" fmla="*/ 9365685 w 12192000"/>
              <a:gd name="connsiteY59" fmla="*/ 1724772 h 3482342"/>
              <a:gd name="connsiteX60" fmla="*/ 9278020 w 12192000"/>
              <a:gd name="connsiteY60" fmla="*/ 1741161 h 3482342"/>
              <a:gd name="connsiteX61" fmla="*/ 9217145 w 12192000"/>
              <a:gd name="connsiteY61" fmla="*/ 1771195 h 3482342"/>
              <a:gd name="connsiteX62" fmla="*/ 8955875 w 12192000"/>
              <a:gd name="connsiteY62" fmla="*/ 1796806 h 3482342"/>
              <a:gd name="connsiteX63" fmla="*/ 8648415 w 12192000"/>
              <a:gd name="connsiteY63" fmla="*/ 1878623 h 3482342"/>
              <a:gd name="connsiteX64" fmla="*/ 8495949 w 12192000"/>
              <a:gd name="connsiteY64" fmla="*/ 1902425 h 3482342"/>
              <a:gd name="connsiteX65" fmla="*/ 8236214 w 12192000"/>
              <a:gd name="connsiteY65" fmla="*/ 1909725 h 3482342"/>
              <a:gd name="connsiteX66" fmla="*/ 8132104 w 12192000"/>
              <a:gd name="connsiteY66" fmla="*/ 1895727 h 3482342"/>
              <a:gd name="connsiteX67" fmla="*/ 7918078 w 12192000"/>
              <a:gd name="connsiteY67" fmla="*/ 1862668 h 3482342"/>
              <a:gd name="connsiteX68" fmla="*/ 7817899 w 12192000"/>
              <a:gd name="connsiteY68" fmla="*/ 1862176 h 3482342"/>
              <a:gd name="connsiteX69" fmla="*/ 7768994 w 12192000"/>
              <a:gd name="connsiteY69" fmla="*/ 1855721 h 3482342"/>
              <a:gd name="connsiteX70" fmla="*/ 7618027 w 12192000"/>
              <a:gd name="connsiteY70" fmla="*/ 1830959 h 3482342"/>
              <a:gd name="connsiteX71" fmla="*/ 7449425 w 12192000"/>
              <a:gd name="connsiteY71" fmla="*/ 1810910 h 3482342"/>
              <a:gd name="connsiteX72" fmla="*/ 7342915 w 12192000"/>
              <a:gd name="connsiteY72" fmla="*/ 1819827 h 3482342"/>
              <a:gd name="connsiteX73" fmla="*/ 7255191 w 12192000"/>
              <a:gd name="connsiteY73" fmla="*/ 1834354 h 3482342"/>
              <a:gd name="connsiteX74" fmla="*/ 7131205 w 12192000"/>
              <a:gd name="connsiteY74" fmla="*/ 1845557 h 3482342"/>
              <a:gd name="connsiteX75" fmla="*/ 6941837 w 12192000"/>
              <a:gd name="connsiteY75" fmla="*/ 1840640 h 3482342"/>
              <a:gd name="connsiteX76" fmla="*/ 6837145 w 12192000"/>
              <a:gd name="connsiteY76" fmla="*/ 1870724 h 3482342"/>
              <a:gd name="connsiteX77" fmla="*/ 6753991 w 12192000"/>
              <a:gd name="connsiteY77" fmla="*/ 1860969 h 3482342"/>
              <a:gd name="connsiteX78" fmla="*/ 6727754 w 12192000"/>
              <a:gd name="connsiteY78" fmla="*/ 1882372 h 3482342"/>
              <a:gd name="connsiteX79" fmla="*/ 6723371 w 12192000"/>
              <a:gd name="connsiteY79" fmla="*/ 1886494 h 3482342"/>
              <a:gd name="connsiteX80" fmla="*/ 6702779 w 12192000"/>
              <a:gd name="connsiteY80" fmla="*/ 1893601 h 3482342"/>
              <a:gd name="connsiteX81" fmla="*/ 6686657 w 12192000"/>
              <a:gd name="connsiteY81" fmla="*/ 1907344 h 3482342"/>
              <a:gd name="connsiteX82" fmla="*/ 6651330 w 12192000"/>
              <a:gd name="connsiteY82" fmla="*/ 1922921 h 3482342"/>
              <a:gd name="connsiteX83" fmla="*/ 6622958 w 12192000"/>
              <a:gd name="connsiteY83" fmla="*/ 1936255 h 3482342"/>
              <a:gd name="connsiteX84" fmla="*/ 6522602 w 12192000"/>
              <a:gd name="connsiteY84" fmla="*/ 1954133 h 3482342"/>
              <a:gd name="connsiteX85" fmla="*/ 6444344 w 12192000"/>
              <a:gd name="connsiteY85" fmla="*/ 1969663 h 3482342"/>
              <a:gd name="connsiteX86" fmla="*/ 6409626 w 12192000"/>
              <a:gd name="connsiteY86" fmla="*/ 1978846 h 3482342"/>
              <a:gd name="connsiteX87" fmla="*/ 6333446 w 12192000"/>
              <a:gd name="connsiteY87" fmla="*/ 1997163 h 3482342"/>
              <a:gd name="connsiteX88" fmla="*/ 6294933 w 12192000"/>
              <a:gd name="connsiteY88" fmla="*/ 2019412 h 3482342"/>
              <a:gd name="connsiteX89" fmla="*/ 6238719 w 12192000"/>
              <a:gd name="connsiteY89" fmla="*/ 2042547 h 3482342"/>
              <a:gd name="connsiteX90" fmla="*/ 6187205 w 12192000"/>
              <a:gd name="connsiteY90" fmla="*/ 2060048 h 3482342"/>
              <a:gd name="connsiteX91" fmla="*/ 6138780 w 12192000"/>
              <a:gd name="connsiteY91" fmla="*/ 2081918 h 3482342"/>
              <a:gd name="connsiteX92" fmla="*/ 6120125 w 12192000"/>
              <a:gd name="connsiteY92" fmla="*/ 2109475 h 3482342"/>
              <a:gd name="connsiteX93" fmla="*/ 6056576 w 12192000"/>
              <a:gd name="connsiteY93" fmla="*/ 2120066 h 3482342"/>
              <a:gd name="connsiteX94" fmla="*/ 5993794 w 12192000"/>
              <a:gd name="connsiteY94" fmla="*/ 2122569 h 3482342"/>
              <a:gd name="connsiteX95" fmla="*/ 5943601 w 12192000"/>
              <a:gd name="connsiteY95" fmla="*/ 2137719 h 3482342"/>
              <a:gd name="connsiteX96" fmla="*/ 5898141 w 12192000"/>
              <a:gd name="connsiteY96" fmla="*/ 2144806 h 3482342"/>
              <a:gd name="connsiteX97" fmla="*/ 5855337 w 12192000"/>
              <a:gd name="connsiteY97" fmla="*/ 2137719 h 3482342"/>
              <a:gd name="connsiteX98" fmla="*/ 5817682 w 12192000"/>
              <a:gd name="connsiteY98" fmla="*/ 2157358 h 3482342"/>
              <a:gd name="connsiteX99" fmla="*/ 5735300 w 12192000"/>
              <a:gd name="connsiteY99" fmla="*/ 2158902 h 3482342"/>
              <a:gd name="connsiteX100" fmla="*/ 5591469 w 12192000"/>
              <a:gd name="connsiteY100" fmla="*/ 2178389 h 3482342"/>
              <a:gd name="connsiteX101" fmla="*/ 5505818 w 12192000"/>
              <a:gd name="connsiteY101" fmla="*/ 2194207 h 3482342"/>
              <a:gd name="connsiteX102" fmla="*/ 5452860 w 12192000"/>
              <a:gd name="connsiteY102" fmla="*/ 2180085 h 3482342"/>
              <a:gd name="connsiteX103" fmla="*/ 5414282 w 12192000"/>
              <a:gd name="connsiteY103" fmla="*/ 2183070 h 3482342"/>
              <a:gd name="connsiteX104" fmla="*/ 5368369 w 12192000"/>
              <a:gd name="connsiteY104" fmla="*/ 2204272 h 3482342"/>
              <a:gd name="connsiteX105" fmla="*/ 5336354 w 12192000"/>
              <a:gd name="connsiteY105" fmla="*/ 2218920 h 3482342"/>
              <a:gd name="connsiteX106" fmla="*/ 5291263 w 12192000"/>
              <a:gd name="connsiteY106" fmla="*/ 2239182 h 3482342"/>
              <a:gd name="connsiteX107" fmla="*/ 5255152 w 12192000"/>
              <a:gd name="connsiteY107" fmla="*/ 2247164 h 3482342"/>
              <a:gd name="connsiteX108" fmla="*/ 5233796 w 12192000"/>
              <a:gd name="connsiteY108" fmla="*/ 2268260 h 3482342"/>
              <a:gd name="connsiteX109" fmla="*/ 5212786 w 12192000"/>
              <a:gd name="connsiteY109" fmla="*/ 2296592 h 3482342"/>
              <a:gd name="connsiteX110" fmla="*/ 5173523 w 12192000"/>
              <a:gd name="connsiteY110" fmla="*/ 2309057 h 3482342"/>
              <a:gd name="connsiteX111" fmla="*/ 5123830 w 12192000"/>
              <a:gd name="connsiteY111" fmla="*/ 2307070 h 3482342"/>
              <a:gd name="connsiteX112" fmla="*/ 5065426 w 12192000"/>
              <a:gd name="connsiteY112" fmla="*/ 2324076 h 3482342"/>
              <a:gd name="connsiteX113" fmla="*/ 4975908 w 12192000"/>
              <a:gd name="connsiteY113" fmla="*/ 2364128 h 3482342"/>
              <a:gd name="connsiteX114" fmla="*/ 4913723 w 12192000"/>
              <a:gd name="connsiteY114" fmla="*/ 2385265 h 3482342"/>
              <a:gd name="connsiteX115" fmla="*/ 4746485 w 12192000"/>
              <a:gd name="connsiteY115" fmla="*/ 2451769 h 3482342"/>
              <a:gd name="connsiteX116" fmla="*/ 4681588 w 12192000"/>
              <a:gd name="connsiteY116" fmla="*/ 2467494 h 3482342"/>
              <a:gd name="connsiteX117" fmla="*/ 1783655 w 12192000"/>
              <a:gd name="connsiteY117" fmla="*/ 3163860 h 3482342"/>
              <a:gd name="connsiteX118" fmla="*/ 1325955 w 12192000"/>
              <a:gd name="connsiteY118" fmla="*/ 3176692 h 3482342"/>
              <a:gd name="connsiteX119" fmla="*/ 1190384 w 12192000"/>
              <a:gd name="connsiteY119" fmla="*/ 3203504 h 3482342"/>
              <a:gd name="connsiteX120" fmla="*/ 1094537 w 12192000"/>
              <a:gd name="connsiteY120" fmla="*/ 3229469 h 3482342"/>
              <a:gd name="connsiteX121" fmla="*/ 779276 w 12192000"/>
              <a:gd name="connsiteY121" fmla="*/ 3327290 h 3482342"/>
              <a:gd name="connsiteX122" fmla="*/ 600378 w 12192000"/>
              <a:gd name="connsiteY122" fmla="*/ 3335250 h 3482342"/>
              <a:gd name="connsiteX123" fmla="*/ 493457 w 12192000"/>
              <a:gd name="connsiteY123" fmla="*/ 3365044 h 3482342"/>
              <a:gd name="connsiteX124" fmla="*/ 349402 w 12192000"/>
              <a:gd name="connsiteY124" fmla="*/ 3380897 h 3482342"/>
              <a:gd name="connsiteX125" fmla="*/ 192183 w 12192000"/>
              <a:gd name="connsiteY125" fmla="*/ 3460075 h 3482342"/>
              <a:gd name="connsiteX126" fmla="*/ 46713 w 12192000"/>
              <a:gd name="connsiteY126" fmla="*/ 3462986 h 3482342"/>
              <a:gd name="connsiteX127" fmla="*/ 2765 w 12192000"/>
              <a:gd name="connsiteY127" fmla="*/ 3480770 h 3482342"/>
              <a:gd name="connsiteX128" fmla="*/ 0 w 12192000"/>
              <a:gd name="connsiteY128" fmla="*/ 3482342 h 3482342"/>
              <a:gd name="connsiteX129" fmla="*/ 0 w 12192000"/>
              <a:gd name="connsiteY12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79906 w 12192000"/>
              <a:gd name="connsiteY32" fmla="*/ 1332049 h 3482342"/>
              <a:gd name="connsiteX33" fmla="*/ 10639834 w 12192000"/>
              <a:gd name="connsiteY33" fmla="*/ 1324989 h 3482342"/>
              <a:gd name="connsiteX34" fmla="*/ 10603863 w 12192000"/>
              <a:gd name="connsiteY34" fmla="*/ 1346886 h 3482342"/>
              <a:gd name="connsiteX35" fmla="*/ 10573203 w 12192000"/>
              <a:gd name="connsiteY35" fmla="*/ 1351996 h 3482342"/>
              <a:gd name="connsiteX36" fmla="*/ 10540314 w 12192000"/>
              <a:gd name="connsiteY36" fmla="*/ 1343356 h 3482342"/>
              <a:gd name="connsiteX37" fmla="*/ 10513263 w 12192000"/>
              <a:gd name="connsiteY37" fmla="*/ 1350756 h 3482342"/>
              <a:gd name="connsiteX38" fmla="*/ 10487356 w 12192000"/>
              <a:gd name="connsiteY38" fmla="*/ 1385722 h 3482342"/>
              <a:gd name="connsiteX39" fmla="*/ 10464012 w 12192000"/>
              <a:gd name="connsiteY39" fmla="*/ 1391778 h 3482342"/>
              <a:gd name="connsiteX40" fmla="*/ 10405409 w 12192000"/>
              <a:gd name="connsiteY40" fmla="*/ 1422789 h 3482342"/>
              <a:gd name="connsiteX41" fmla="*/ 10370530 w 12192000"/>
              <a:gd name="connsiteY41" fmla="*/ 1441596 h 3482342"/>
              <a:gd name="connsiteX42" fmla="*/ 10300239 w 12192000"/>
              <a:gd name="connsiteY42" fmla="*/ 1456332 h 3482342"/>
              <a:gd name="connsiteX43" fmla="*/ 10264922 w 12192000"/>
              <a:gd name="connsiteY43" fmla="*/ 1472107 h 3482342"/>
              <a:gd name="connsiteX44" fmla="*/ 10229629 w 12192000"/>
              <a:gd name="connsiteY44" fmla="*/ 1470454 h 3482342"/>
              <a:gd name="connsiteX45" fmla="*/ 10201385 w 12192000"/>
              <a:gd name="connsiteY45" fmla="*/ 1477515 h 3482342"/>
              <a:gd name="connsiteX46" fmla="*/ 10151958 w 12192000"/>
              <a:gd name="connsiteY46" fmla="*/ 1477515 h 3482342"/>
              <a:gd name="connsiteX47" fmla="*/ 10120184 w 12192000"/>
              <a:gd name="connsiteY47" fmla="*/ 1466924 h 3482342"/>
              <a:gd name="connsiteX48" fmla="*/ 10058690 w 12192000"/>
              <a:gd name="connsiteY48" fmla="*/ 1474888 h 3482342"/>
              <a:gd name="connsiteX49" fmla="*/ 10004424 w 12192000"/>
              <a:gd name="connsiteY49" fmla="*/ 1489801 h 3482342"/>
              <a:gd name="connsiteX50" fmla="*/ 9999951 w 12192000"/>
              <a:gd name="connsiteY50" fmla="*/ 1499127 h 3482342"/>
              <a:gd name="connsiteX51" fmla="*/ 9845462 w 12192000"/>
              <a:gd name="connsiteY51" fmla="*/ 1548192 h 3482342"/>
              <a:gd name="connsiteX52" fmla="*/ 9736156 w 12192000"/>
              <a:gd name="connsiteY52" fmla="*/ 1581928 h 3482342"/>
              <a:gd name="connsiteX53" fmla="*/ 9693355 w 12192000"/>
              <a:gd name="connsiteY53" fmla="*/ 1602632 h 3482342"/>
              <a:gd name="connsiteX54" fmla="*/ 9664242 w 12192000"/>
              <a:gd name="connsiteY54" fmla="*/ 1622075 h 3482342"/>
              <a:gd name="connsiteX55" fmla="*/ 9579195 w 12192000"/>
              <a:gd name="connsiteY55" fmla="*/ 1648017 h 3482342"/>
              <a:gd name="connsiteX56" fmla="*/ 9433652 w 12192000"/>
              <a:gd name="connsiteY56" fmla="*/ 1681174 h 3482342"/>
              <a:gd name="connsiteX57" fmla="*/ 9403775 w 12192000"/>
              <a:gd name="connsiteY57" fmla="*/ 1690403 h 3482342"/>
              <a:gd name="connsiteX58" fmla="*/ 9382503 w 12192000"/>
              <a:gd name="connsiteY58" fmla="*/ 1706957 h 3482342"/>
              <a:gd name="connsiteX59" fmla="*/ 9381410 w 12192000"/>
              <a:gd name="connsiteY59" fmla="*/ 1718312 h 3482342"/>
              <a:gd name="connsiteX60" fmla="*/ 9365685 w 12192000"/>
              <a:gd name="connsiteY60" fmla="*/ 1724772 h 3482342"/>
              <a:gd name="connsiteX61" fmla="*/ 9278020 w 12192000"/>
              <a:gd name="connsiteY61" fmla="*/ 1741161 h 3482342"/>
              <a:gd name="connsiteX62" fmla="*/ 9217145 w 12192000"/>
              <a:gd name="connsiteY62" fmla="*/ 1771195 h 3482342"/>
              <a:gd name="connsiteX63" fmla="*/ 8955875 w 12192000"/>
              <a:gd name="connsiteY63" fmla="*/ 1796806 h 3482342"/>
              <a:gd name="connsiteX64" fmla="*/ 8648415 w 12192000"/>
              <a:gd name="connsiteY64" fmla="*/ 1878623 h 3482342"/>
              <a:gd name="connsiteX65" fmla="*/ 8495949 w 12192000"/>
              <a:gd name="connsiteY65" fmla="*/ 1902425 h 3482342"/>
              <a:gd name="connsiteX66" fmla="*/ 8236214 w 12192000"/>
              <a:gd name="connsiteY66" fmla="*/ 1909725 h 3482342"/>
              <a:gd name="connsiteX67" fmla="*/ 8132104 w 12192000"/>
              <a:gd name="connsiteY67" fmla="*/ 1895727 h 3482342"/>
              <a:gd name="connsiteX68" fmla="*/ 7918078 w 12192000"/>
              <a:gd name="connsiteY68" fmla="*/ 1862668 h 3482342"/>
              <a:gd name="connsiteX69" fmla="*/ 7817899 w 12192000"/>
              <a:gd name="connsiteY69" fmla="*/ 1862176 h 3482342"/>
              <a:gd name="connsiteX70" fmla="*/ 7768994 w 12192000"/>
              <a:gd name="connsiteY70" fmla="*/ 1855721 h 3482342"/>
              <a:gd name="connsiteX71" fmla="*/ 7618027 w 12192000"/>
              <a:gd name="connsiteY71" fmla="*/ 1830959 h 3482342"/>
              <a:gd name="connsiteX72" fmla="*/ 7449425 w 12192000"/>
              <a:gd name="connsiteY72" fmla="*/ 1810910 h 3482342"/>
              <a:gd name="connsiteX73" fmla="*/ 7342915 w 12192000"/>
              <a:gd name="connsiteY73" fmla="*/ 1819827 h 3482342"/>
              <a:gd name="connsiteX74" fmla="*/ 7255191 w 12192000"/>
              <a:gd name="connsiteY74" fmla="*/ 1834354 h 3482342"/>
              <a:gd name="connsiteX75" fmla="*/ 7131205 w 12192000"/>
              <a:gd name="connsiteY75" fmla="*/ 1845557 h 3482342"/>
              <a:gd name="connsiteX76" fmla="*/ 6941837 w 12192000"/>
              <a:gd name="connsiteY76" fmla="*/ 1840640 h 3482342"/>
              <a:gd name="connsiteX77" fmla="*/ 6837145 w 12192000"/>
              <a:gd name="connsiteY77" fmla="*/ 1870724 h 3482342"/>
              <a:gd name="connsiteX78" fmla="*/ 6753991 w 12192000"/>
              <a:gd name="connsiteY78" fmla="*/ 1860969 h 3482342"/>
              <a:gd name="connsiteX79" fmla="*/ 6727754 w 12192000"/>
              <a:gd name="connsiteY79" fmla="*/ 1882372 h 3482342"/>
              <a:gd name="connsiteX80" fmla="*/ 6723371 w 12192000"/>
              <a:gd name="connsiteY80" fmla="*/ 1886494 h 3482342"/>
              <a:gd name="connsiteX81" fmla="*/ 6702779 w 12192000"/>
              <a:gd name="connsiteY81" fmla="*/ 1893601 h 3482342"/>
              <a:gd name="connsiteX82" fmla="*/ 6686657 w 12192000"/>
              <a:gd name="connsiteY82" fmla="*/ 1907344 h 3482342"/>
              <a:gd name="connsiteX83" fmla="*/ 6651330 w 12192000"/>
              <a:gd name="connsiteY83" fmla="*/ 1922921 h 3482342"/>
              <a:gd name="connsiteX84" fmla="*/ 6622958 w 12192000"/>
              <a:gd name="connsiteY84" fmla="*/ 1936255 h 3482342"/>
              <a:gd name="connsiteX85" fmla="*/ 6522602 w 12192000"/>
              <a:gd name="connsiteY85" fmla="*/ 1954133 h 3482342"/>
              <a:gd name="connsiteX86" fmla="*/ 6444344 w 12192000"/>
              <a:gd name="connsiteY86" fmla="*/ 1969663 h 3482342"/>
              <a:gd name="connsiteX87" fmla="*/ 6409626 w 12192000"/>
              <a:gd name="connsiteY87" fmla="*/ 1978846 h 3482342"/>
              <a:gd name="connsiteX88" fmla="*/ 6333446 w 12192000"/>
              <a:gd name="connsiteY88" fmla="*/ 1997163 h 3482342"/>
              <a:gd name="connsiteX89" fmla="*/ 6294933 w 12192000"/>
              <a:gd name="connsiteY89" fmla="*/ 2019412 h 3482342"/>
              <a:gd name="connsiteX90" fmla="*/ 6238719 w 12192000"/>
              <a:gd name="connsiteY90" fmla="*/ 2042547 h 3482342"/>
              <a:gd name="connsiteX91" fmla="*/ 6187205 w 12192000"/>
              <a:gd name="connsiteY91" fmla="*/ 2060048 h 3482342"/>
              <a:gd name="connsiteX92" fmla="*/ 6138780 w 12192000"/>
              <a:gd name="connsiteY92" fmla="*/ 2081918 h 3482342"/>
              <a:gd name="connsiteX93" fmla="*/ 6120125 w 12192000"/>
              <a:gd name="connsiteY93" fmla="*/ 2109475 h 3482342"/>
              <a:gd name="connsiteX94" fmla="*/ 6056576 w 12192000"/>
              <a:gd name="connsiteY94" fmla="*/ 2120066 h 3482342"/>
              <a:gd name="connsiteX95" fmla="*/ 5993794 w 12192000"/>
              <a:gd name="connsiteY95" fmla="*/ 2122569 h 3482342"/>
              <a:gd name="connsiteX96" fmla="*/ 5943601 w 12192000"/>
              <a:gd name="connsiteY96" fmla="*/ 2137719 h 3482342"/>
              <a:gd name="connsiteX97" fmla="*/ 5898141 w 12192000"/>
              <a:gd name="connsiteY97" fmla="*/ 2144806 h 3482342"/>
              <a:gd name="connsiteX98" fmla="*/ 5855337 w 12192000"/>
              <a:gd name="connsiteY98" fmla="*/ 2137719 h 3482342"/>
              <a:gd name="connsiteX99" fmla="*/ 5817682 w 12192000"/>
              <a:gd name="connsiteY99" fmla="*/ 2157358 h 3482342"/>
              <a:gd name="connsiteX100" fmla="*/ 5735300 w 12192000"/>
              <a:gd name="connsiteY100" fmla="*/ 2158902 h 3482342"/>
              <a:gd name="connsiteX101" fmla="*/ 5591469 w 12192000"/>
              <a:gd name="connsiteY101" fmla="*/ 2178389 h 3482342"/>
              <a:gd name="connsiteX102" fmla="*/ 5505818 w 12192000"/>
              <a:gd name="connsiteY102" fmla="*/ 2194207 h 3482342"/>
              <a:gd name="connsiteX103" fmla="*/ 5452860 w 12192000"/>
              <a:gd name="connsiteY103" fmla="*/ 2180085 h 3482342"/>
              <a:gd name="connsiteX104" fmla="*/ 5414282 w 12192000"/>
              <a:gd name="connsiteY104" fmla="*/ 2183070 h 3482342"/>
              <a:gd name="connsiteX105" fmla="*/ 5368369 w 12192000"/>
              <a:gd name="connsiteY105" fmla="*/ 2204272 h 3482342"/>
              <a:gd name="connsiteX106" fmla="*/ 5336354 w 12192000"/>
              <a:gd name="connsiteY106" fmla="*/ 2218920 h 3482342"/>
              <a:gd name="connsiteX107" fmla="*/ 5291263 w 12192000"/>
              <a:gd name="connsiteY107" fmla="*/ 2239182 h 3482342"/>
              <a:gd name="connsiteX108" fmla="*/ 5255152 w 12192000"/>
              <a:gd name="connsiteY108" fmla="*/ 2247164 h 3482342"/>
              <a:gd name="connsiteX109" fmla="*/ 5233796 w 12192000"/>
              <a:gd name="connsiteY109" fmla="*/ 2268260 h 3482342"/>
              <a:gd name="connsiteX110" fmla="*/ 5212786 w 12192000"/>
              <a:gd name="connsiteY110" fmla="*/ 2296592 h 3482342"/>
              <a:gd name="connsiteX111" fmla="*/ 5173523 w 12192000"/>
              <a:gd name="connsiteY111" fmla="*/ 2309057 h 3482342"/>
              <a:gd name="connsiteX112" fmla="*/ 5123830 w 12192000"/>
              <a:gd name="connsiteY112" fmla="*/ 2307070 h 3482342"/>
              <a:gd name="connsiteX113" fmla="*/ 5065426 w 12192000"/>
              <a:gd name="connsiteY113" fmla="*/ 2324076 h 3482342"/>
              <a:gd name="connsiteX114" fmla="*/ 4975908 w 12192000"/>
              <a:gd name="connsiteY114" fmla="*/ 2364128 h 3482342"/>
              <a:gd name="connsiteX115" fmla="*/ 4913723 w 12192000"/>
              <a:gd name="connsiteY115" fmla="*/ 2385265 h 3482342"/>
              <a:gd name="connsiteX116" fmla="*/ 4746485 w 12192000"/>
              <a:gd name="connsiteY116" fmla="*/ 2451769 h 3482342"/>
              <a:gd name="connsiteX117" fmla="*/ 4681588 w 12192000"/>
              <a:gd name="connsiteY117" fmla="*/ 2467494 h 3482342"/>
              <a:gd name="connsiteX118" fmla="*/ 1783655 w 12192000"/>
              <a:gd name="connsiteY118" fmla="*/ 3163860 h 3482342"/>
              <a:gd name="connsiteX119" fmla="*/ 1325955 w 12192000"/>
              <a:gd name="connsiteY119" fmla="*/ 3176692 h 3482342"/>
              <a:gd name="connsiteX120" fmla="*/ 1190384 w 12192000"/>
              <a:gd name="connsiteY120" fmla="*/ 3203504 h 3482342"/>
              <a:gd name="connsiteX121" fmla="*/ 1094537 w 12192000"/>
              <a:gd name="connsiteY121" fmla="*/ 3229469 h 3482342"/>
              <a:gd name="connsiteX122" fmla="*/ 779276 w 12192000"/>
              <a:gd name="connsiteY122" fmla="*/ 3327290 h 3482342"/>
              <a:gd name="connsiteX123" fmla="*/ 600378 w 12192000"/>
              <a:gd name="connsiteY123" fmla="*/ 3335250 h 3482342"/>
              <a:gd name="connsiteX124" fmla="*/ 493457 w 12192000"/>
              <a:gd name="connsiteY124" fmla="*/ 3365044 h 3482342"/>
              <a:gd name="connsiteX125" fmla="*/ 349402 w 12192000"/>
              <a:gd name="connsiteY125" fmla="*/ 3380897 h 3482342"/>
              <a:gd name="connsiteX126" fmla="*/ 192183 w 12192000"/>
              <a:gd name="connsiteY126" fmla="*/ 3460075 h 3482342"/>
              <a:gd name="connsiteX127" fmla="*/ 46713 w 12192000"/>
              <a:gd name="connsiteY127" fmla="*/ 3462986 h 3482342"/>
              <a:gd name="connsiteX128" fmla="*/ 2765 w 12192000"/>
              <a:gd name="connsiteY128" fmla="*/ 3480770 h 3482342"/>
              <a:gd name="connsiteX129" fmla="*/ 0 w 12192000"/>
              <a:gd name="connsiteY129" fmla="*/ 3482342 h 3482342"/>
              <a:gd name="connsiteX130" fmla="*/ 0 w 12192000"/>
              <a:gd name="connsiteY13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79906 w 12192000"/>
              <a:gd name="connsiteY32" fmla="*/ 1332049 h 3482342"/>
              <a:gd name="connsiteX33" fmla="*/ 10639834 w 12192000"/>
              <a:gd name="connsiteY33" fmla="*/ 1324989 h 3482342"/>
              <a:gd name="connsiteX34" fmla="*/ 10603863 w 12192000"/>
              <a:gd name="connsiteY34" fmla="*/ 1346886 h 3482342"/>
              <a:gd name="connsiteX35" fmla="*/ 10573203 w 12192000"/>
              <a:gd name="connsiteY35" fmla="*/ 1351996 h 3482342"/>
              <a:gd name="connsiteX36" fmla="*/ 10540314 w 12192000"/>
              <a:gd name="connsiteY36" fmla="*/ 1343356 h 3482342"/>
              <a:gd name="connsiteX37" fmla="*/ 10513263 w 12192000"/>
              <a:gd name="connsiteY37" fmla="*/ 1371939 h 3482342"/>
              <a:gd name="connsiteX38" fmla="*/ 10487356 w 12192000"/>
              <a:gd name="connsiteY38" fmla="*/ 1385722 h 3482342"/>
              <a:gd name="connsiteX39" fmla="*/ 10464012 w 12192000"/>
              <a:gd name="connsiteY39" fmla="*/ 1391778 h 3482342"/>
              <a:gd name="connsiteX40" fmla="*/ 10405409 w 12192000"/>
              <a:gd name="connsiteY40" fmla="*/ 1422789 h 3482342"/>
              <a:gd name="connsiteX41" fmla="*/ 10370530 w 12192000"/>
              <a:gd name="connsiteY41" fmla="*/ 1441596 h 3482342"/>
              <a:gd name="connsiteX42" fmla="*/ 10300239 w 12192000"/>
              <a:gd name="connsiteY42" fmla="*/ 1456332 h 3482342"/>
              <a:gd name="connsiteX43" fmla="*/ 10264922 w 12192000"/>
              <a:gd name="connsiteY43" fmla="*/ 1472107 h 3482342"/>
              <a:gd name="connsiteX44" fmla="*/ 10229629 w 12192000"/>
              <a:gd name="connsiteY44" fmla="*/ 1470454 h 3482342"/>
              <a:gd name="connsiteX45" fmla="*/ 10201385 w 12192000"/>
              <a:gd name="connsiteY45" fmla="*/ 1477515 h 3482342"/>
              <a:gd name="connsiteX46" fmla="*/ 10151958 w 12192000"/>
              <a:gd name="connsiteY46" fmla="*/ 1477515 h 3482342"/>
              <a:gd name="connsiteX47" fmla="*/ 10120184 w 12192000"/>
              <a:gd name="connsiteY47" fmla="*/ 1466924 h 3482342"/>
              <a:gd name="connsiteX48" fmla="*/ 10058690 w 12192000"/>
              <a:gd name="connsiteY48" fmla="*/ 1474888 h 3482342"/>
              <a:gd name="connsiteX49" fmla="*/ 10004424 w 12192000"/>
              <a:gd name="connsiteY49" fmla="*/ 1489801 h 3482342"/>
              <a:gd name="connsiteX50" fmla="*/ 9999951 w 12192000"/>
              <a:gd name="connsiteY50" fmla="*/ 1499127 h 3482342"/>
              <a:gd name="connsiteX51" fmla="*/ 9845462 w 12192000"/>
              <a:gd name="connsiteY51" fmla="*/ 1548192 h 3482342"/>
              <a:gd name="connsiteX52" fmla="*/ 9736156 w 12192000"/>
              <a:gd name="connsiteY52" fmla="*/ 1581928 h 3482342"/>
              <a:gd name="connsiteX53" fmla="*/ 9693355 w 12192000"/>
              <a:gd name="connsiteY53" fmla="*/ 1602632 h 3482342"/>
              <a:gd name="connsiteX54" fmla="*/ 9664242 w 12192000"/>
              <a:gd name="connsiteY54" fmla="*/ 1622075 h 3482342"/>
              <a:gd name="connsiteX55" fmla="*/ 9579195 w 12192000"/>
              <a:gd name="connsiteY55" fmla="*/ 1648017 h 3482342"/>
              <a:gd name="connsiteX56" fmla="*/ 9433652 w 12192000"/>
              <a:gd name="connsiteY56" fmla="*/ 1681174 h 3482342"/>
              <a:gd name="connsiteX57" fmla="*/ 9403775 w 12192000"/>
              <a:gd name="connsiteY57" fmla="*/ 1690403 h 3482342"/>
              <a:gd name="connsiteX58" fmla="*/ 9382503 w 12192000"/>
              <a:gd name="connsiteY58" fmla="*/ 1706957 h 3482342"/>
              <a:gd name="connsiteX59" fmla="*/ 9381410 w 12192000"/>
              <a:gd name="connsiteY59" fmla="*/ 1718312 h 3482342"/>
              <a:gd name="connsiteX60" fmla="*/ 9365685 w 12192000"/>
              <a:gd name="connsiteY60" fmla="*/ 1724772 h 3482342"/>
              <a:gd name="connsiteX61" fmla="*/ 9278020 w 12192000"/>
              <a:gd name="connsiteY61" fmla="*/ 1741161 h 3482342"/>
              <a:gd name="connsiteX62" fmla="*/ 9217145 w 12192000"/>
              <a:gd name="connsiteY62" fmla="*/ 1771195 h 3482342"/>
              <a:gd name="connsiteX63" fmla="*/ 8955875 w 12192000"/>
              <a:gd name="connsiteY63" fmla="*/ 1796806 h 3482342"/>
              <a:gd name="connsiteX64" fmla="*/ 8648415 w 12192000"/>
              <a:gd name="connsiteY64" fmla="*/ 1878623 h 3482342"/>
              <a:gd name="connsiteX65" fmla="*/ 8495949 w 12192000"/>
              <a:gd name="connsiteY65" fmla="*/ 1902425 h 3482342"/>
              <a:gd name="connsiteX66" fmla="*/ 8236214 w 12192000"/>
              <a:gd name="connsiteY66" fmla="*/ 1909725 h 3482342"/>
              <a:gd name="connsiteX67" fmla="*/ 8132104 w 12192000"/>
              <a:gd name="connsiteY67" fmla="*/ 1895727 h 3482342"/>
              <a:gd name="connsiteX68" fmla="*/ 7918078 w 12192000"/>
              <a:gd name="connsiteY68" fmla="*/ 1862668 h 3482342"/>
              <a:gd name="connsiteX69" fmla="*/ 7817899 w 12192000"/>
              <a:gd name="connsiteY69" fmla="*/ 1862176 h 3482342"/>
              <a:gd name="connsiteX70" fmla="*/ 7768994 w 12192000"/>
              <a:gd name="connsiteY70" fmla="*/ 1855721 h 3482342"/>
              <a:gd name="connsiteX71" fmla="*/ 7618027 w 12192000"/>
              <a:gd name="connsiteY71" fmla="*/ 1830959 h 3482342"/>
              <a:gd name="connsiteX72" fmla="*/ 7449425 w 12192000"/>
              <a:gd name="connsiteY72" fmla="*/ 1810910 h 3482342"/>
              <a:gd name="connsiteX73" fmla="*/ 7342915 w 12192000"/>
              <a:gd name="connsiteY73" fmla="*/ 1819827 h 3482342"/>
              <a:gd name="connsiteX74" fmla="*/ 7255191 w 12192000"/>
              <a:gd name="connsiteY74" fmla="*/ 1834354 h 3482342"/>
              <a:gd name="connsiteX75" fmla="*/ 7131205 w 12192000"/>
              <a:gd name="connsiteY75" fmla="*/ 1845557 h 3482342"/>
              <a:gd name="connsiteX76" fmla="*/ 6941837 w 12192000"/>
              <a:gd name="connsiteY76" fmla="*/ 1840640 h 3482342"/>
              <a:gd name="connsiteX77" fmla="*/ 6837145 w 12192000"/>
              <a:gd name="connsiteY77" fmla="*/ 1870724 h 3482342"/>
              <a:gd name="connsiteX78" fmla="*/ 6753991 w 12192000"/>
              <a:gd name="connsiteY78" fmla="*/ 1860969 h 3482342"/>
              <a:gd name="connsiteX79" fmla="*/ 6727754 w 12192000"/>
              <a:gd name="connsiteY79" fmla="*/ 1882372 h 3482342"/>
              <a:gd name="connsiteX80" fmla="*/ 6723371 w 12192000"/>
              <a:gd name="connsiteY80" fmla="*/ 1886494 h 3482342"/>
              <a:gd name="connsiteX81" fmla="*/ 6702779 w 12192000"/>
              <a:gd name="connsiteY81" fmla="*/ 1893601 h 3482342"/>
              <a:gd name="connsiteX82" fmla="*/ 6686657 w 12192000"/>
              <a:gd name="connsiteY82" fmla="*/ 1907344 h 3482342"/>
              <a:gd name="connsiteX83" fmla="*/ 6651330 w 12192000"/>
              <a:gd name="connsiteY83" fmla="*/ 1922921 h 3482342"/>
              <a:gd name="connsiteX84" fmla="*/ 6622958 w 12192000"/>
              <a:gd name="connsiteY84" fmla="*/ 1936255 h 3482342"/>
              <a:gd name="connsiteX85" fmla="*/ 6522602 w 12192000"/>
              <a:gd name="connsiteY85" fmla="*/ 1954133 h 3482342"/>
              <a:gd name="connsiteX86" fmla="*/ 6444344 w 12192000"/>
              <a:gd name="connsiteY86" fmla="*/ 1969663 h 3482342"/>
              <a:gd name="connsiteX87" fmla="*/ 6409626 w 12192000"/>
              <a:gd name="connsiteY87" fmla="*/ 1978846 h 3482342"/>
              <a:gd name="connsiteX88" fmla="*/ 6333446 w 12192000"/>
              <a:gd name="connsiteY88" fmla="*/ 1997163 h 3482342"/>
              <a:gd name="connsiteX89" fmla="*/ 6294933 w 12192000"/>
              <a:gd name="connsiteY89" fmla="*/ 2019412 h 3482342"/>
              <a:gd name="connsiteX90" fmla="*/ 6238719 w 12192000"/>
              <a:gd name="connsiteY90" fmla="*/ 2042547 h 3482342"/>
              <a:gd name="connsiteX91" fmla="*/ 6187205 w 12192000"/>
              <a:gd name="connsiteY91" fmla="*/ 2060048 h 3482342"/>
              <a:gd name="connsiteX92" fmla="*/ 6138780 w 12192000"/>
              <a:gd name="connsiteY92" fmla="*/ 2081918 h 3482342"/>
              <a:gd name="connsiteX93" fmla="*/ 6120125 w 12192000"/>
              <a:gd name="connsiteY93" fmla="*/ 2109475 h 3482342"/>
              <a:gd name="connsiteX94" fmla="*/ 6056576 w 12192000"/>
              <a:gd name="connsiteY94" fmla="*/ 2120066 h 3482342"/>
              <a:gd name="connsiteX95" fmla="*/ 5993794 w 12192000"/>
              <a:gd name="connsiteY95" fmla="*/ 2122569 h 3482342"/>
              <a:gd name="connsiteX96" fmla="*/ 5943601 w 12192000"/>
              <a:gd name="connsiteY96" fmla="*/ 2137719 h 3482342"/>
              <a:gd name="connsiteX97" fmla="*/ 5898141 w 12192000"/>
              <a:gd name="connsiteY97" fmla="*/ 2144806 h 3482342"/>
              <a:gd name="connsiteX98" fmla="*/ 5855337 w 12192000"/>
              <a:gd name="connsiteY98" fmla="*/ 2137719 h 3482342"/>
              <a:gd name="connsiteX99" fmla="*/ 5817682 w 12192000"/>
              <a:gd name="connsiteY99" fmla="*/ 2157358 h 3482342"/>
              <a:gd name="connsiteX100" fmla="*/ 5735300 w 12192000"/>
              <a:gd name="connsiteY100" fmla="*/ 2158902 h 3482342"/>
              <a:gd name="connsiteX101" fmla="*/ 5591469 w 12192000"/>
              <a:gd name="connsiteY101" fmla="*/ 2178389 h 3482342"/>
              <a:gd name="connsiteX102" fmla="*/ 5505818 w 12192000"/>
              <a:gd name="connsiteY102" fmla="*/ 2194207 h 3482342"/>
              <a:gd name="connsiteX103" fmla="*/ 5452860 w 12192000"/>
              <a:gd name="connsiteY103" fmla="*/ 2180085 h 3482342"/>
              <a:gd name="connsiteX104" fmla="*/ 5414282 w 12192000"/>
              <a:gd name="connsiteY104" fmla="*/ 2183070 h 3482342"/>
              <a:gd name="connsiteX105" fmla="*/ 5368369 w 12192000"/>
              <a:gd name="connsiteY105" fmla="*/ 2204272 h 3482342"/>
              <a:gd name="connsiteX106" fmla="*/ 5336354 w 12192000"/>
              <a:gd name="connsiteY106" fmla="*/ 2218920 h 3482342"/>
              <a:gd name="connsiteX107" fmla="*/ 5291263 w 12192000"/>
              <a:gd name="connsiteY107" fmla="*/ 2239182 h 3482342"/>
              <a:gd name="connsiteX108" fmla="*/ 5255152 w 12192000"/>
              <a:gd name="connsiteY108" fmla="*/ 2247164 h 3482342"/>
              <a:gd name="connsiteX109" fmla="*/ 5233796 w 12192000"/>
              <a:gd name="connsiteY109" fmla="*/ 2268260 h 3482342"/>
              <a:gd name="connsiteX110" fmla="*/ 5212786 w 12192000"/>
              <a:gd name="connsiteY110" fmla="*/ 2296592 h 3482342"/>
              <a:gd name="connsiteX111" fmla="*/ 5173523 w 12192000"/>
              <a:gd name="connsiteY111" fmla="*/ 2309057 h 3482342"/>
              <a:gd name="connsiteX112" fmla="*/ 5123830 w 12192000"/>
              <a:gd name="connsiteY112" fmla="*/ 2307070 h 3482342"/>
              <a:gd name="connsiteX113" fmla="*/ 5065426 w 12192000"/>
              <a:gd name="connsiteY113" fmla="*/ 2324076 h 3482342"/>
              <a:gd name="connsiteX114" fmla="*/ 4975908 w 12192000"/>
              <a:gd name="connsiteY114" fmla="*/ 2364128 h 3482342"/>
              <a:gd name="connsiteX115" fmla="*/ 4913723 w 12192000"/>
              <a:gd name="connsiteY115" fmla="*/ 2385265 h 3482342"/>
              <a:gd name="connsiteX116" fmla="*/ 4746485 w 12192000"/>
              <a:gd name="connsiteY116" fmla="*/ 2451769 h 3482342"/>
              <a:gd name="connsiteX117" fmla="*/ 4681588 w 12192000"/>
              <a:gd name="connsiteY117" fmla="*/ 2467494 h 3482342"/>
              <a:gd name="connsiteX118" fmla="*/ 1783655 w 12192000"/>
              <a:gd name="connsiteY118" fmla="*/ 3163860 h 3482342"/>
              <a:gd name="connsiteX119" fmla="*/ 1325955 w 12192000"/>
              <a:gd name="connsiteY119" fmla="*/ 3176692 h 3482342"/>
              <a:gd name="connsiteX120" fmla="*/ 1190384 w 12192000"/>
              <a:gd name="connsiteY120" fmla="*/ 3203504 h 3482342"/>
              <a:gd name="connsiteX121" fmla="*/ 1094537 w 12192000"/>
              <a:gd name="connsiteY121" fmla="*/ 3229469 h 3482342"/>
              <a:gd name="connsiteX122" fmla="*/ 779276 w 12192000"/>
              <a:gd name="connsiteY122" fmla="*/ 3327290 h 3482342"/>
              <a:gd name="connsiteX123" fmla="*/ 600378 w 12192000"/>
              <a:gd name="connsiteY123" fmla="*/ 3335250 h 3482342"/>
              <a:gd name="connsiteX124" fmla="*/ 493457 w 12192000"/>
              <a:gd name="connsiteY124" fmla="*/ 3365044 h 3482342"/>
              <a:gd name="connsiteX125" fmla="*/ 349402 w 12192000"/>
              <a:gd name="connsiteY125" fmla="*/ 3380897 h 3482342"/>
              <a:gd name="connsiteX126" fmla="*/ 192183 w 12192000"/>
              <a:gd name="connsiteY126" fmla="*/ 3460075 h 3482342"/>
              <a:gd name="connsiteX127" fmla="*/ 46713 w 12192000"/>
              <a:gd name="connsiteY127" fmla="*/ 3462986 h 3482342"/>
              <a:gd name="connsiteX128" fmla="*/ 2765 w 12192000"/>
              <a:gd name="connsiteY128" fmla="*/ 3480770 h 3482342"/>
              <a:gd name="connsiteX129" fmla="*/ 0 w 12192000"/>
              <a:gd name="connsiteY129" fmla="*/ 3482342 h 3482342"/>
              <a:gd name="connsiteX130" fmla="*/ 0 w 12192000"/>
              <a:gd name="connsiteY13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79906 w 12192000"/>
              <a:gd name="connsiteY32" fmla="*/ 1332049 h 3482342"/>
              <a:gd name="connsiteX33" fmla="*/ 10639834 w 12192000"/>
              <a:gd name="connsiteY33" fmla="*/ 1324989 h 3482342"/>
              <a:gd name="connsiteX34" fmla="*/ 10603863 w 12192000"/>
              <a:gd name="connsiteY34" fmla="*/ 1346886 h 3482342"/>
              <a:gd name="connsiteX35" fmla="*/ 10573203 w 12192000"/>
              <a:gd name="connsiteY35" fmla="*/ 1351996 h 3482342"/>
              <a:gd name="connsiteX36" fmla="*/ 10547375 w 12192000"/>
              <a:gd name="connsiteY36" fmla="*/ 1375130 h 3482342"/>
              <a:gd name="connsiteX37" fmla="*/ 10513263 w 12192000"/>
              <a:gd name="connsiteY37" fmla="*/ 1371939 h 3482342"/>
              <a:gd name="connsiteX38" fmla="*/ 10487356 w 12192000"/>
              <a:gd name="connsiteY38" fmla="*/ 1385722 h 3482342"/>
              <a:gd name="connsiteX39" fmla="*/ 10464012 w 12192000"/>
              <a:gd name="connsiteY39" fmla="*/ 1391778 h 3482342"/>
              <a:gd name="connsiteX40" fmla="*/ 10405409 w 12192000"/>
              <a:gd name="connsiteY40" fmla="*/ 1422789 h 3482342"/>
              <a:gd name="connsiteX41" fmla="*/ 10370530 w 12192000"/>
              <a:gd name="connsiteY41" fmla="*/ 1441596 h 3482342"/>
              <a:gd name="connsiteX42" fmla="*/ 10300239 w 12192000"/>
              <a:gd name="connsiteY42" fmla="*/ 1456332 h 3482342"/>
              <a:gd name="connsiteX43" fmla="*/ 10264922 w 12192000"/>
              <a:gd name="connsiteY43" fmla="*/ 1472107 h 3482342"/>
              <a:gd name="connsiteX44" fmla="*/ 10229629 w 12192000"/>
              <a:gd name="connsiteY44" fmla="*/ 1470454 h 3482342"/>
              <a:gd name="connsiteX45" fmla="*/ 10201385 w 12192000"/>
              <a:gd name="connsiteY45" fmla="*/ 1477515 h 3482342"/>
              <a:gd name="connsiteX46" fmla="*/ 10151958 w 12192000"/>
              <a:gd name="connsiteY46" fmla="*/ 1477515 h 3482342"/>
              <a:gd name="connsiteX47" fmla="*/ 10120184 w 12192000"/>
              <a:gd name="connsiteY47" fmla="*/ 1466924 h 3482342"/>
              <a:gd name="connsiteX48" fmla="*/ 10058690 w 12192000"/>
              <a:gd name="connsiteY48" fmla="*/ 1474888 h 3482342"/>
              <a:gd name="connsiteX49" fmla="*/ 10004424 w 12192000"/>
              <a:gd name="connsiteY49" fmla="*/ 1489801 h 3482342"/>
              <a:gd name="connsiteX50" fmla="*/ 9999951 w 12192000"/>
              <a:gd name="connsiteY50" fmla="*/ 1499127 h 3482342"/>
              <a:gd name="connsiteX51" fmla="*/ 9845462 w 12192000"/>
              <a:gd name="connsiteY51" fmla="*/ 1548192 h 3482342"/>
              <a:gd name="connsiteX52" fmla="*/ 9736156 w 12192000"/>
              <a:gd name="connsiteY52" fmla="*/ 1581928 h 3482342"/>
              <a:gd name="connsiteX53" fmla="*/ 9693355 w 12192000"/>
              <a:gd name="connsiteY53" fmla="*/ 1602632 h 3482342"/>
              <a:gd name="connsiteX54" fmla="*/ 9664242 w 12192000"/>
              <a:gd name="connsiteY54" fmla="*/ 1622075 h 3482342"/>
              <a:gd name="connsiteX55" fmla="*/ 9579195 w 12192000"/>
              <a:gd name="connsiteY55" fmla="*/ 1648017 h 3482342"/>
              <a:gd name="connsiteX56" fmla="*/ 9433652 w 12192000"/>
              <a:gd name="connsiteY56" fmla="*/ 1681174 h 3482342"/>
              <a:gd name="connsiteX57" fmla="*/ 9403775 w 12192000"/>
              <a:gd name="connsiteY57" fmla="*/ 1690403 h 3482342"/>
              <a:gd name="connsiteX58" fmla="*/ 9382503 w 12192000"/>
              <a:gd name="connsiteY58" fmla="*/ 1706957 h 3482342"/>
              <a:gd name="connsiteX59" fmla="*/ 9381410 w 12192000"/>
              <a:gd name="connsiteY59" fmla="*/ 1718312 h 3482342"/>
              <a:gd name="connsiteX60" fmla="*/ 9365685 w 12192000"/>
              <a:gd name="connsiteY60" fmla="*/ 1724772 h 3482342"/>
              <a:gd name="connsiteX61" fmla="*/ 9278020 w 12192000"/>
              <a:gd name="connsiteY61" fmla="*/ 1741161 h 3482342"/>
              <a:gd name="connsiteX62" fmla="*/ 9217145 w 12192000"/>
              <a:gd name="connsiteY62" fmla="*/ 1771195 h 3482342"/>
              <a:gd name="connsiteX63" fmla="*/ 8955875 w 12192000"/>
              <a:gd name="connsiteY63" fmla="*/ 1796806 h 3482342"/>
              <a:gd name="connsiteX64" fmla="*/ 8648415 w 12192000"/>
              <a:gd name="connsiteY64" fmla="*/ 1878623 h 3482342"/>
              <a:gd name="connsiteX65" fmla="*/ 8495949 w 12192000"/>
              <a:gd name="connsiteY65" fmla="*/ 1902425 h 3482342"/>
              <a:gd name="connsiteX66" fmla="*/ 8236214 w 12192000"/>
              <a:gd name="connsiteY66" fmla="*/ 1909725 h 3482342"/>
              <a:gd name="connsiteX67" fmla="*/ 8132104 w 12192000"/>
              <a:gd name="connsiteY67" fmla="*/ 1895727 h 3482342"/>
              <a:gd name="connsiteX68" fmla="*/ 7918078 w 12192000"/>
              <a:gd name="connsiteY68" fmla="*/ 1862668 h 3482342"/>
              <a:gd name="connsiteX69" fmla="*/ 7817899 w 12192000"/>
              <a:gd name="connsiteY69" fmla="*/ 1862176 h 3482342"/>
              <a:gd name="connsiteX70" fmla="*/ 7768994 w 12192000"/>
              <a:gd name="connsiteY70" fmla="*/ 1855721 h 3482342"/>
              <a:gd name="connsiteX71" fmla="*/ 7618027 w 12192000"/>
              <a:gd name="connsiteY71" fmla="*/ 1830959 h 3482342"/>
              <a:gd name="connsiteX72" fmla="*/ 7449425 w 12192000"/>
              <a:gd name="connsiteY72" fmla="*/ 1810910 h 3482342"/>
              <a:gd name="connsiteX73" fmla="*/ 7342915 w 12192000"/>
              <a:gd name="connsiteY73" fmla="*/ 1819827 h 3482342"/>
              <a:gd name="connsiteX74" fmla="*/ 7255191 w 12192000"/>
              <a:gd name="connsiteY74" fmla="*/ 1834354 h 3482342"/>
              <a:gd name="connsiteX75" fmla="*/ 7131205 w 12192000"/>
              <a:gd name="connsiteY75" fmla="*/ 1845557 h 3482342"/>
              <a:gd name="connsiteX76" fmla="*/ 6941837 w 12192000"/>
              <a:gd name="connsiteY76" fmla="*/ 1840640 h 3482342"/>
              <a:gd name="connsiteX77" fmla="*/ 6837145 w 12192000"/>
              <a:gd name="connsiteY77" fmla="*/ 1870724 h 3482342"/>
              <a:gd name="connsiteX78" fmla="*/ 6753991 w 12192000"/>
              <a:gd name="connsiteY78" fmla="*/ 1860969 h 3482342"/>
              <a:gd name="connsiteX79" fmla="*/ 6727754 w 12192000"/>
              <a:gd name="connsiteY79" fmla="*/ 1882372 h 3482342"/>
              <a:gd name="connsiteX80" fmla="*/ 6723371 w 12192000"/>
              <a:gd name="connsiteY80" fmla="*/ 1886494 h 3482342"/>
              <a:gd name="connsiteX81" fmla="*/ 6702779 w 12192000"/>
              <a:gd name="connsiteY81" fmla="*/ 1893601 h 3482342"/>
              <a:gd name="connsiteX82" fmla="*/ 6686657 w 12192000"/>
              <a:gd name="connsiteY82" fmla="*/ 1907344 h 3482342"/>
              <a:gd name="connsiteX83" fmla="*/ 6651330 w 12192000"/>
              <a:gd name="connsiteY83" fmla="*/ 1922921 h 3482342"/>
              <a:gd name="connsiteX84" fmla="*/ 6622958 w 12192000"/>
              <a:gd name="connsiteY84" fmla="*/ 1936255 h 3482342"/>
              <a:gd name="connsiteX85" fmla="*/ 6522602 w 12192000"/>
              <a:gd name="connsiteY85" fmla="*/ 1954133 h 3482342"/>
              <a:gd name="connsiteX86" fmla="*/ 6444344 w 12192000"/>
              <a:gd name="connsiteY86" fmla="*/ 1969663 h 3482342"/>
              <a:gd name="connsiteX87" fmla="*/ 6409626 w 12192000"/>
              <a:gd name="connsiteY87" fmla="*/ 1978846 h 3482342"/>
              <a:gd name="connsiteX88" fmla="*/ 6333446 w 12192000"/>
              <a:gd name="connsiteY88" fmla="*/ 1997163 h 3482342"/>
              <a:gd name="connsiteX89" fmla="*/ 6294933 w 12192000"/>
              <a:gd name="connsiteY89" fmla="*/ 2019412 h 3482342"/>
              <a:gd name="connsiteX90" fmla="*/ 6238719 w 12192000"/>
              <a:gd name="connsiteY90" fmla="*/ 2042547 h 3482342"/>
              <a:gd name="connsiteX91" fmla="*/ 6187205 w 12192000"/>
              <a:gd name="connsiteY91" fmla="*/ 2060048 h 3482342"/>
              <a:gd name="connsiteX92" fmla="*/ 6138780 w 12192000"/>
              <a:gd name="connsiteY92" fmla="*/ 2081918 h 3482342"/>
              <a:gd name="connsiteX93" fmla="*/ 6120125 w 12192000"/>
              <a:gd name="connsiteY93" fmla="*/ 2109475 h 3482342"/>
              <a:gd name="connsiteX94" fmla="*/ 6056576 w 12192000"/>
              <a:gd name="connsiteY94" fmla="*/ 2120066 h 3482342"/>
              <a:gd name="connsiteX95" fmla="*/ 5993794 w 12192000"/>
              <a:gd name="connsiteY95" fmla="*/ 2122569 h 3482342"/>
              <a:gd name="connsiteX96" fmla="*/ 5943601 w 12192000"/>
              <a:gd name="connsiteY96" fmla="*/ 2137719 h 3482342"/>
              <a:gd name="connsiteX97" fmla="*/ 5898141 w 12192000"/>
              <a:gd name="connsiteY97" fmla="*/ 2144806 h 3482342"/>
              <a:gd name="connsiteX98" fmla="*/ 5855337 w 12192000"/>
              <a:gd name="connsiteY98" fmla="*/ 2137719 h 3482342"/>
              <a:gd name="connsiteX99" fmla="*/ 5817682 w 12192000"/>
              <a:gd name="connsiteY99" fmla="*/ 2157358 h 3482342"/>
              <a:gd name="connsiteX100" fmla="*/ 5735300 w 12192000"/>
              <a:gd name="connsiteY100" fmla="*/ 2158902 h 3482342"/>
              <a:gd name="connsiteX101" fmla="*/ 5591469 w 12192000"/>
              <a:gd name="connsiteY101" fmla="*/ 2178389 h 3482342"/>
              <a:gd name="connsiteX102" fmla="*/ 5505818 w 12192000"/>
              <a:gd name="connsiteY102" fmla="*/ 2194207 h 3482342"/>
              <a:gd name="connsiteX103" fmla="*/ 5452860 w 12192000"/>
              <a:gd name="connsiteY103" fmla="*/ 2180085 h 3482342"/>
              <a:gd name="connsiteX104" fmla="*/ 5414282 w 12192000"/>
              <a:gd name="connsiteY104" fmla="*/ 2183070 h 3482342"/>
              <a:gd name="connsiteX105" fmla="*/ 5368369 w 12192000"/>
              <a:gd name="connsiteY105" fmla="*/ 2204272 h 3482342"/>
              <a:gd name="connsiteX106" fmla="*/ 5336354 w 12192000"/>
              <a:gd name="connsiteY106" fmla="*/ 2218920 h 3482342"/>
              <a:gd name="connsiteX107" fmla="*/ 5291263 w 12192000"/>
              <a:gd name="connsiteY107" fmla="*/ 2239182 h 3482342"/>
              <a:gd name="connsiteX108" fmla="*/ 5255152 w 12192000"/>
              <a:gd name="connsiteY108" fmla="*/ 2247164 h 3482342"/>
              <a:gd name="connsiteX109" fmla="*/ 5233796 w 12192000"/>
              <a:gd name="connsiteY109" fmla="*/ 2268260 h 3482342"/>
              <a:gd name="connsiteX110" fmla="*/ 5212786 w 12192000"/>
              <a:gd name="connsiteY110" fmla="*/ 2296592 h 3482342"/>
              <a:gd name="connsiteX111" fmla="*/ 5173523 w 12192000"/>
              <a:gd name="connsiteY111" fmla="*/ 2309057 h 3482342"/>
              <a:gd name="connsiteX112" fmla="*/ 5123830 w 12192000"/>
              <a:gd name="connsiteY112" fmla="*/ 2307070 h 3482342"/>
              <a:gd name="connsiteX113" fmla="*/ 5065426 w 12192000"/>
              <a:gd name="connsiteY113" fmla="*/ 2324076 h 3482342"/>
              <a:gd name="connsiteX114" fmla="*/ 4975908 w 12192000"/>
              <a:gd name="connsiteY114" fmla="*/ 2364128 h 3482342"/>
              <a:gd name="connsiteX115" fmla="*/ 4913723 w 12192000"/>
              <a:gd name="connsiteY115" fmla="*/ 2385265 h 3482342"/>
              <a:gd name="connsiteX116" fmla="*/ 4746485 w 12192000"/>
              <a:gd name="connsiteY116" fmla="*/ 2451769 h 3482342"/>
              <a:gd name="connsiteX117" fmla="*/ 4681588 w 12192000"/>
              <a:gd name="connsiteY117" fmla="*/ 2467494 h 3482342"/>
              <a:gd name="connsiteX118" fmla="*/ 1783655 w 12192000"/>
              <a:gd name="connsiteY118" fmla="*/ 3163860 h 3482342"/>
              <a:gd name="connsiteX119" fmla="*/ 1325955 w 12192000"/>
              <a:gd name="connsiteY119" fmla="*/ 3176692 h 3482342"/>
              <a:gd name="connsiteX120" fmla="*/ 1190384 w 12192000"/>
              <a:gd name="connsiteY120" fmla="*/ 3203504 h 3482342"/>
              <a:gd name="connsiteX121" fmla="*/ 1094537 w 12192000"/>
              <a:gd name="connsiteY121" fmla="*/ 3229469 h 3482342"/>
              <a:gd name="connsiteX122" fmla="*/ 779276 w 12192000"/>
              <a:gd name="connsiteY122" fmla="*/ 3327290 h 3482342"/>
              <a:gd name="connsiteX123" fmla="*/ 600378 w 12192000"/>
              <a:gd name="connsiteY123" fmla="*/ 3335250 h 3482342"/>
              <a:gd name="connsiteX124" fmla="*/ 493457 w 12192000"/>
              <a:gd name="connsiteY124" fmla="*/ 3365044 h 3482342"/>
              <a:gd name="connsiteX125" fmla="*/ 349402 w 12192000"/>
              <a:gd name="connsiteY125" fmla="*/ 3380897 h 3482342"/>
              <a:gd name="connsiteX126" fmla="*/ 192183 w 12192000"/>
              <a:gd name="connsiteY126" fmla="*/ 3460075 h 3482342"/>
              <a:gd name="connsiteX127" fmla="*/ 46713 w 12192000"/>
              <a:gd name="connsiteY127" fmla="*/ 3462986 h 3482342"/>
              <a:gd name="connsiteX128" fmla="*/ 2765 w 12192000"/>
              <a:gd name="connsiteY128" fmla="*/ 3480770 h 3482342"/>
              <a:gd name="connsiteX129" fmla="*/ 0 w 12192000"/>
              <a:gd name="connsiteY129" fmla="*/ 3482342 h 3482342"/>
              <a:gd name="connsiteX130" fmla="*/ 0 w 12192000"/>
              <a:gd name="connsiteY13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99186 w 12192000"/>
              <a:gd name="connsiteY32" fmla="*/ 1322173 h 3482342"/>
              <a:gd name="connsiteX33" fmla="*/ 10679906 w 12192000"/>
              <a:gd name="connsiteY33" fmla="*/ 1332049 h 3482342"/>
              <a:gd name="connsiteX34" fmla="*/ 10639834 w 12192000"/>
              <a:gd name="connsiteY34" fmla="*/ 1324989 h 3482342"/>
              <a:gd name="connsiteX35" fmla="*/ 10603863 w 12192000"/>
              <a:gd name="connsiteY35" fmla="*/ 1346886 h 3482342"/>
              <a:gd name="connsiteX36" fmla="*/ 10573203 w 12192000"/>
              <a:gd name="connsiteY36" fmla="*/ 1351996 h 3482342"/>
              <a:gd name="connsiteX37" fmla="*/ 10547375 w 12192000"/>
              <a:gd name="connsiteY37" fmla="*/ 1375130 h 3482342"/>
              <a:gd name="connsiteX38" fmla="*/ 10513263 w 12192000"/>
              <a:gd name="connsiteY38" fmla="*/ 1371939 h 3482342"/>
              <a:gd name="connsiteX39" fmla="*/ 10487356 w 12192000"/>
              <a:gd name="connsiteY39" fmla="*/ 1385722 h 3482342"/>
              <a:gd name="connsiteX40" fmla="*/ 10464012 w 12192000"/>
              <a:gd name="connsiteY40" fmla="*/ 1391778 h 3482342"/>
              <a:gd name="connsiteX41" fmla="*/ 10405409 w 12192000"/>
              <a:gd name="connsiteY41" fmla="*/ 1422789 h 3482342"/>
              <a:gd name="connsiteX42" fmla="*/ 10370530 w 12192000"/>
              <a:gd name="connsiteY42" fmla="*/ 1441596 h 3482342"/>
              <a:gd name="connsiteX43" fmla="*/ 10300239 w 12192000"/>
              <a:gd name="connsiteY43" fmla="*/ 1456332 h 3482342"/>
              <a:gd name="connsiteX44" fmla="*/ 10264922 w 12192000"/>
              <a:gd name="connsiteY44" fmla="*/ 1472107 h 3482342"/>
              <a:gd name="connsiteX45" fmla="*/ 10229629 w 12192000"/>
              <a:gd name="connsiteY45" fmla="*/ 1470454 h 3482342"/>
              <a:gd name="connsiteX46" fmla="*/ 10201385 w 12192000"/>
              <a:gd name="connsiteY46" fmla="*/ 1477515 h 3482342"/>
              <a:gd name="connsiteX47" fmla="*/ 10151958 w 12192000"/>
              <a:gd name="connsiteY47" fmla="*/ 1477515 h 3482342"/>
              <a:gd name="connsiteX48" fmla="*/ 10120184 w 12192000"/>
              <a:gd name="connsiteY48" fmla="*/ 1466924 h 3482342"/>
              <a:gd name="connsiteX49" fmla="*/ 10058690 w 12192000"/>
              <a:gd name="connsiteY49" fmla="*/ 1474888 h 3482342"/>
              <a:gd name="connsiteX50" fmla="*/ 10004424 w 12192000"/>
              <a:gd name="connsiteY50" fmla="*/ 1489801 h 3482342"/>
              <a:gd name="connsiteX51" fmla="*/ 9999951 w 12192000"/>
              <a:gd name="connsiteY51" fmla="*/ 1499127 h 3482342"/>
              <a:gd name="connsiteX52" fmla="*/ 9845462 w 12192000"/>
              <a:gd name="connsiteY52" fmla="*/ 1548192 h 3482342"/>
              <a:gd name="connsiteX53" fmla="*/ 9736156 w 12192000"/>
              <a:gd name="connsiteY53" fmla="*/ 1581928 h 3482342"/>
              <a:gd name="connsiteX54" fmla="*/ 9693355 w 12192000"/>
              <a:gd name="connsiteY54" fmla="*/ 1602632 h 3482342"/>
              <a:gd name="connsiteX55" fmla="*/ 9664242 w 12192000"/>
              <a:gd name="connsiteY55" fmla="*/ 1622075 h 3482342"/>
              <a:gd name="connsiteX56" fmla="*/ 9579195 w 12192000"/>
              <a:gd name="connsiteY56" fmla="*/ 1648017 h 3482342"/>
              <a:gd name="connsiteX57" fmla="*/ 9433652 w 12192000"/>
              <a:gd name="connsiteY57" fmla="*/ 1681174 h 3482342"/>
              <a:gd name="connsiteX58" fmla="*/ 9403775 w 12192000"/>
              <a:gd name="connsiteY58" fmla="*/ 1690403 h 3482342"/>
              <a:gd name="connsiteX59" fmla="*/ 9382503 w 12192000"/>
              <a:gd name="connsiteY59" fmla="*/ 1706957 h 3482342"/>
              <a:gd name="connsiteX60" fmla="*/ 9381410 w 12192000"/>
              <a:gd name="connsiteY60" fmla="*/ 1718312 h 3482342"/>
              <a:gd name="connsiteX61" fmla="*/ 9365685 w 12192000"/>
              <a:gd name="connsiteY61" fmla="*/ 1724772 h 3482342"/>
              <a:gd name="connsiteX62" fmla="*/ 9278020 w 12192000"/>
              <a:gd name="connsiteY62" fmla="*/ 1741161 h 3482342"/>
              <a:gd name="connsiteX63" fmla="*/ 9217145 w 12192000"/>
              <a:gd name="connsiteY63" fmla="*/ 1771195 h 3482342"/>
              <a:gd name="connsiteX64" fmla="*/ 8955875 w 12192000"/>
              <a:gd name="connsiteY64" fmla="*/ 1796806 h 3482342"/>
              <a:gd name="connsiteX65" fmla="*/ 8648415 w 12192000"/>
              <a:gd name="connsiteY65" fmla="*/ 1878623 h 3482342"/>
              <a:gd name="connsiteX66" fmla="*/ 8495949 w 12192000"/>
              <a:gd name="connsiteY66" fmla="*/ 1902425 h 3482342"/>
              <a:gd name="connsiteX67" fmla="*/ 8236214 w 12192000"/>
              <a:gd name="connsiteY67" fmla="*/ 1909725 h 3482342"/>
              <a:gd name="connsiteX68" fmla="*/ 8132104 w 12192000"/>
              <a:gd name="connsiteY68" fmla="*/ 1895727 h 3482342"/>
              <a:gd name="connsiteX69" fmla="*/ 7918078 w 12192000"/>
              <a:gd name="connsiteY69" fmla="*/ 1862668 h 3482342"/>
              <a:gd name="connsiteX70" fmla="*/ 7817899 w 12192000"/>
              <a:gd name="connsiteY70" fmla="*/ 1862176 h 3482342"/>
              <a:gd name="connsiteX71" fmla="*/ 7768994 w 12192000"/>
              <a:gd name="connsiteY71" fmla="*/ 1855721 h 3482342"/>
              <a:gd name="connsiteX72" fmla="*/ 7618027 w 12192000"/>
              <a:gd name="connsiteY72" fmla="*/ 1830959 h 3482342"/>
              <a:gd name="connsiteX73" fmla="*/ 7449425 w 12192000"/>
              <a:gd name="connsiteY73" fmla="*/ 1810910 h 3482342"/>
              <a:gd name="connsiteX74" fmla="*/ 7342915 w 12192000"/>
              <a:gd name="connsiteY74" fmla="*/ 1819827 h 3482342"/>
              <a:gd name="connsiteX75" fmla="*/ 7255191 w 12192000"/>
              <a:gd name="connsiteY75" fmla="*/ 1834354 h 3482342"/>
              <a:gd name="connsiteX76" fmla="*/ 7131205 w 12192000"/>
              <a:gd name="connsiteY76" fmla="*/ 1845557 h 3482342"/>
              <a:gd name="connsiteX77" fmla="*/ 6941837 w 12192000"/>
              <a:gd name="connsiteY77" fmla="*/ 1840640 h 3482342"/>
              <a:gd name="connsiteX78" fmla="*/ 6837145 w 12192000"/>
              <a:gd name="connsiteY78" fmla="*/ 1870724 h 3482342"/>
              <a:gd name="connsiteX79" fmla="*/ 6753991 w 12192000"/>
              <a:gd name="connsiteY79" fmla="*/ 1860969 h 3482342"/>
              <a:gd name="connsiteX80" fmla="*/ 6727754 w 12192000"/>
              <a:gd name="connsiteY80" fmla="*/ 1882372 h 3482342"/>
              <a:gd name="connsiteX81" fmla="*/ 6723371 w 12192000"/>
              <a:gd name="connsiteY81" fmla="*/ 1886494 h 3482342"/>
              <a:gd name="connsiteX82" fmla="*/ 6702779 w 12192000"/>
              <a:gd name="connsiteY82" fmla="*/ 1893601 h 3482342"/>
              <a:gd name="connsiteX83" fmla="*/ 6686657 w 12192000"/>
              <a:gd name="connsiteY83" fmla="*/ 1907344 h 3482342"/>
              <a:gd name="connsiteX84" fmla="*/ 6651330 w 12192000"/>
              <a:gd name="connsiteY84" fmla="*/ 1922921 h 3482342"/>
              <a:gd name="connsiteX85" fmla="*/ 6622958 w 12192000"/>
              <a:gd name="connsiteY85" fmla="*/ 1936255 h 3482342"/>
              <a:gd name="connsiteX86" fmla="*/ 6522602 w 12192000"/>
              <a:gd name="connsiteY86" fmla="*/ 1954133 h 3482342"/>
              <a:gd name="connsiteX87" fmla="*/ 6444344 w 12192000"/>
              <a:gd name="connsiteY87" fmla="*/ 1969663 h 3482342"/>
              <a:gd name="connsiteX88" fmla="*/ 6409626 w 12192000"/>
              <a:gd name="connsiteY88" fmla="*/ 1978846 h 3482342"/>
              <a:gd name="connsiteX89" fmla="*/ 6333446 w 12192000"/>
              <a:gd name="connsiteY89" fmla="*/ 1997163 h 3482342"/>
              <a:gd name="connsiteX90" fmla="*/ 6294933 w 12192000"/>
              <a:gd name="connsiteY90" fmla="*/ 2019412 h 3482342"/>
              <a:gd name="connsiteX91" fmla="*/ 6238719 w 12192000"/>
              <a:gd name="connsiteY91" fmla="*/ 2042547 h 3482342"/>
              <a:gd name="connsiteX92" fmla="*/ 6187205 w 12192000"/>
              <a:gd name="connsiteY92" fmla="*/ 2060048 h 3482342"/>
              <a:gd name="connsiteX93" fmla="*/ 6138780 w 12192000"/>
              <a:gd name="connsiteY93" fmla="*/ 2081918 h 3482342"/>
              <a:gd name="connsiteX94" fmla="*/ 6120125 w 12192000"/>
              <a:gd name="connsiteY94" fmla="*/ 2109475 h 3482342"/>
              <a:gd name="connsiteX95" fmla="*/ 6056576 w 12192000"/>
              <a:gd name="connsiteY95" fmla="*/ 2120066 h 3482342"/>
              <a:gd name="connsiteX96" fmla="*/ 5993794 w 12192000"/>
              <a:gd name="connsiteY96" fmla="*/ 2122569 h 3482342"/>
              <a:gd name="connsiteX97" fmla="*/ 5943601 w 12192000"/>
              <a:gd name="connsiteY97" fmla="*/ 2137719 h 3482342"/>
              <a:gd name="connsiteX98" fmla="*/ 5898141 w 12192000"/>
              <a:gd name="connsiteY98" fmla="*/ 2144806 h 3482342"/>
              <a:gd name="connsiteX99" fmla="*/ 5855337 w 12192000"/>
              <a:gd name="connsiteY99" fmla="*/ 2137719 h 3482342"/>
              <a:gd name="connsiteX100" fmla="*/ 5817682 w 12192000"/>
              <a:gd name="connsiteY100" fmla="*/ 2157358 h 3482342"/>
              <a:gd name="connsiteX101" fmla="*/ 5735300 w 12192000"/>
              <a:gd name="connsiteY101" fmla="*/ 2158902 h 3482342"/>
              <a:gd name="connsiteX102" fmla="*/ 5591469 w 12192000"/>
              <a:gd name="connsiteY102" fmla="*/ 2178389 h 3482342"/>
              <a:gd name="connsiteX103" fmla="*/ 5505818 w 12192000"/>
              <a:gd name="connsiteY103" fmla="*/ 2194207 h 3482342"/>
              <a:gd name="connsiteX104" fmla="*/ 5452860 w 12192000"/>
              <a:gd name="connsiteY104" fmla="*/ 2180085 h 3482342"/>
              <a:gd name="connsiteX105" fmla="*/ 5414282 w 12192000"/>
              <a:gd name="connsiteY105" fmla="*/ 2183070 h 3482342"/>
              <a:gd name="connsiteX106" fmla="*/ 5368369 w 12192000"/>
              <a:gd name="connsiteY106" fmla="*/ 2204272 h 3482342"/>
              <a:gd name="connsiteX107" fmla="*/ 5336354 w 12192000"/>
              <a:gd name="connsiteY107" fmla="*/ 2218920 h 3482342"/>
              <a:gd name="connsiteX108" fmla="*/ 5291263 w 12192000"/>
              <a:gd name="connsiteY108" fmla="*/ 2239182 h 3482342"/>
              <a:gd name="connsiteX109" fmla="*/ 5255152 w 12192000"/>
              <a:gd name="connsiteY109" fmla="*/ 2247164 h 3482342"/>
              <a:gd name="connsiteX110" fmla="*/ 5233796 w 12192000"/>
              <a:gd name="connsiteY110" fmla="*/ 2268260 h 3482342"/>
              <a:gd name="connsiteX111" fmla="*/ 5212786 w 12192000"/>
              <a:gd name="connsiteY111" fmla="*/ 2296592 h 3482342"/>
              <a:gd name="connsiteX112" fmla="*/ 5173523 w 12192000"/>
              <a:gd name="connsiteY112" fmla="*/ 2309057 h 3482342"/>
              <a:gd name="connsiteX113" fmla="*/ 5123830 w 12192000"/>
              <a:gd name="connsiteY113" fmla="*/ 2307070 h 3482342"/>
              <a:gd name="connsiteX114" fmla="*/ 5065426 w 12192000"/>
              <a:gd name="connsiteY114" fmla="*/ 2324076 h 3482342"/>
              <a:gd name="connsiteX115" fmla="*/ 4975908 w 12192000"/>
              <a:gd name="connsiteY115" fmla="*/ 2364128 h 3482342"/>
              <a:gd name="connsiteX116" fmla="*/ 4913723 w 12192000"/>
              <a:gd name="connsiteY116" fmla="*/ 2385265 h 3482342"/>
              <a:gd name="connsiteX117" fmla="*/ 4746485 w 12192000"/>
              <a:gd name="connsiteY117" fmla="*/ 2451769 h 3482342"/>
              <a:gd name="connsiteX118" fmla="*/ 4681588 w 12192000"/>
              <a:gd name="connsiteY118" fmla="*/ 2467494 h 3482342"/>
              <a:gd name="connsiteX119" fmla="*/ 1783655 w 12192000"/>
              <a:gd name="connsiteY119" fmla="*/ 3163860 h 3482342"/>
              <a:gd name="connsiteX120" fmla="*/ 1325955 w 12192000"/>
              <a:gd name="connsiteY120" fmla="*/ 3176692 h 3482342"/>
              <a:gd name="connsiteX121" fmla="*/ 1190384 w 12192000"/>
              <a:gd name="connsiteY121" fmla="*/ 3203504 h 3482342"/>
              <a:gd name="connsiteX122" fmla="*/ 1094537 w 12192000"/>
              <a:gd name="connsiteY122" fmla="*/ 3229469 h 3482342"/>
              <a:gd name="connsiteX123" fmla="*/ 779276 w 12192000"/>
              <a:gd name="connsiteY123" fmla="*/ 3327290 h 3482342"/>
              <a:gd name="connsiteX124" fmla="*/ 600378 w 12192000"/>
              <a:gd name="connsiteY124" fmla="*/ 3335250 h 3482342"/>
              <a:gd name="connsiteX125" fmla="*/ 493457 w 12192000"/>
              <a:gd name="connsiteY125" fmla="*/ 3365044 h 3482342"/>
              <a:gd name="connsiteX126" fmla="*/ 349402 w 12192000"/>
              <a:gd name="connsiteY126" fmla="*/ 3380897 h 3482342"/>
              <a:gd name="connsiteX127" fmla="*/ 192183 w 12192000"/>
              <a:gd name="connsiteY127" fmla="*/ 3460075 h 3482342"/>
              <a:gd name="connsiteX128" fmla="*/ 46713 w 12192000"/>
              <a:gd name="connsiteY128" fmla="*/ 3462986 h 3482342"/>
              <a:gd name="connsiteX129" fmla="*/ 2765 w 12192000"/>
              <a:gd name="connsiteY129" fmla="*/ 3480770 h 3482342"/>
              <a:gd name="connsiteX130" fmla="*/ 0 w 12192000"/>
              <a:gd name="connsiteY130" fmla="*/ 3482342 h 3482342"/>
              <a:gd name="connsiteX131" fmla="*/ 0 w 12192000"/>
              <a:gd name="connsiteY13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99186 w 12192000"/>
              <a:gd name="connsiteY32" fmla="*/ 1322173 h 3482342"/>
              <a:gd name="connsiteX33" fmla="*/ 10679906 w 12192000"/>
              <a:gd name="connsiteY33" fmla="*/ 1332049 h 3482342"/>
              <a:gd name="connsiteX34" fmla="*/ 10639834 w 12192000"/>
              <a:gd name="connsiteY34" fmla="*/ 1324989 h 3482342"/>
              <a:gd name="connsiteX35" fmla="*/ 10603863 w 12192000"/>
              <a:gd name="connsiteY35" fmla="*/ 1346886 h 3482342"/>
              <a:gd name="connsiteX36" fmla="*/ 10573203 w 12192000"/>
              <a:gd name="connsiteY36" fmla="*/ 1351996 h 3482342"/>
              <a:gd name="connsiteX37" fmla="*/ 10547375 w 12192000"/>
              <a:gd name="connsiteY37" fmla="*/ 1375130 h 3482342"/>
              <a:gd name="connsiteX38" fmla="*/ 10513263 w 12192000"/>
              <a:gd name="connsiteY38" fmla="*/ 1371939 h 3482342"/>
              <a:gd name="connsiteX39" fmla="*/ 10487356 w 12192000"/>
              <a:gd name="connsiteY39" fmla="*/ 1385722 h 3482342"/>
              <a:gd name="connsiteX40" fmla="*/ 10464012 w 12192000"/>
              <a:gd name="connsiteY40" fmla="*/ 1391778 h 3482342"/>
              <a:gd name="connsiteX41" fmla="*/ 10405409 w 12192000"/>
              <a:gd name="connsiteY41" fmla="*/ 1422789 h 3482342"/>
              <a:gd name="connsiteX42" fmla="*/ 10370530 w 12192000"/>
              <a:gd name="connsiteY42" fmla="*/ 1441596 h 3482342"/>
              <a:gd name="connsiteX43" fmla="*/ 10300239 w 12192000"/>
              <a:gd name="connsiteY43" fmla="*/ 1456332 h 3482342"/>
              <a:gd name="connsiteX44" fmla="*/ 10264922 w 12192000"/>
              <a:gd name="connsiteY44" fmla="*/ 1472107 h 3482342"/>
              <a:gd name="connsiteX45" fmla="*/ 10229629 w 12192000"/>
              <a:gd name="connsiteY45" fmla="*/ 1470454 h 3482342"/>
              <a:gd name="connsiteX46" fmla="*/ 10201385 w 12192000"/>
              <a:gd name="connsiteY46" fmla="*/ 1477515 h 3482342"/>
              <a:gd name="connsiteX47" fmla="*/ 10151958 w 12192000"/>
              <a:gd name="connsiteY47" fmla="*/ 1477515 h 3482342"/>
              <a:gd name="connsiteX48" fmla="*/ 10120184 w 12192000"/>
              <a:gd name="connsiteY48" fmla="*/ 1466924 h 3482342"/>
              <a:gd name="connsiteX49" fmla="*/ 10081348 w 12192000"/>
              <a:gd name="connsiteY49" fmla="*/ 1481046 h 3482342"/>
              <a:gd name="connsiteX50" fmla="*/ 10058690 w 12192000"/>
              <a:gd name="connsiteY50" fmla="*/ 1474888 h 3482342"/>
              <a:gd name="connsiteX51" fmla="*/ 10004424 w 12192000"/>
              <a:gd name="connsiteY51" fmla="*/ 1489801 h 3482342"/>
              <a:gd name="connsiteX52" fmla="*/ 9999951 w 12192000"/>
              <a:gd name="connsiteY52" fmla="*/ 1499127 h 3482342"/>
              <a:gd name="connsiteX53" fmla="*/ 9845462 w 12192000"/>
              <a:gd name="connsiteY53" fmla="*/ 1548192 h 3482342"/>
              <a:gd name="connsiteX54" fmla="*/ 9736156 w 12192000"/>
              <a:gd name="connsiteY54" fmla="*/ 1581928 h 3482342"/>
              <a:gd name="connsiteX55" fmla="*/ 9693355 w 12192000"/>
              <a:gd name="connsiteY55" fmla="*/ 1602632 h 3482342"/>
              <a:gd name="connsiteX56" fmla="*/ 9664242 w 12192000"/>
              <a:gd name="connsiteY56" fmla="*/ 1622075 h 3482342"/>
              <a:gd name="connsiteX57" fmla="*/ 9579195 w 12192000"/>
              <a:gd name="connsiteY57" fmla="*/ 1648017 h 3482342"/>
              <a:gd name="connsiteX58" fmla="*/ 9433652 w 12192000"/>
              <a:gd name="connsiteY58" fmla="*/ 1681174 h 3482342"/>
              <a:gd name="connsiteX59" fmla="*/ 9403775 w 12192000"/>
              <a:gd name="connsiteY59" fmla="*/ 1690403 h 3482342"/>
              <a:gd name="connsiteX60" fmla="*/ 9382503 w 12192000"/>
              <a:gd name="connsiteY60" fmla="*/ 1706957 h 3482342"/>
              <a:gd name="connsiteX61" fmla="*/ 9381410 w 12192000"/>
              <a:gd name="connsiteY61" fmla="*/ 1718312 h 3482342"/>
              <a:gd name="connsiteX62" fmla="*/ 9365685 w 12192000"/>
              <a:gd name="connsiteY62" fmla="*/ 1724772 h 3482342"/>
              <a:gd name="connsiteX63" fmla="*/ 9278020 w 12192000"/>
              <a:gd name="connsiteY63" fmla="*/ 1741161 h 3482342"/>
              <a:gd name="connsiteX64" fmla="*/ 9217145 w 12192000"/>
              <a:gd name="connsiteY64" fmla="*/ 1771195 h 3482342"/>
              <a:gd name="connsiteX65" fmla="*/ 8955875 w 12192000"/>
              <a:gd name="connsiteY65" fmla="*/ 1796806 h 3482342"/>
              <a:gd name="connsiteX66" fmla="*/ 8648415 w 12192000"/>
              <a:gd name="connsiteY66" fmla="*/ 1878623 h 3482342"/>
              <a:gd name="connsiteX67" fmla="*/ 8495949 w 12192000"/>
              <a:gd name="connsiteY67" fmla="*/ 1902425 h 3482342"/>
              <a:gd name="connsiteX68" fmla="*/ 8236214 w 12192000"/>
              <a:gd name="connsiteY68" fmla="*/ 1909725 h 3482342"/>
              <a:gd name="connsiteX69" fmla="*/ 8132104 w 12192000"/>
              <a:gd name="connsiteY69" fmla="*/ 1895727 h 3482342"/>
              <a:gd name="connsiteX70" fmla="*/ 7918078 w 12192000"/>
              <a:gd name="connsiteY70" fmla="*/ 1862668 h 3482342"/>
              <a:gd name="connsiteX71" fmla="*/ 7817899 w 12192000"/>
              <a:gd name="connsiteY71" fmla="*/ 1862176 h 3482342"/>
              <a:gd name="connsiteX72" fmla="*/ 7768994 w 12192000"/>
              <a:gd name="connsiteY72" fmla="*/ 1855721 h 3482342"/>
              <a:gd name="connsiteX73" fmla="*/ 7618027 w 12192000"/>
              <a:gd name="connsiteY73" fmla="*/ 1830959 h 3482342"/>
              <a:gd name="connsiteX74" fmla="*/ 7449425 w 12192000"/>
              <a:gd name="connsiteY74" fmla="*/ 1810910 h 3482342"/>
              <a:gd name="connsiteX75" fmla="*/ 7342915 w 12192000"/>
              <a:gd name="connsiteY75" fmla="*/ 1819827 h 3482342"/>
              <a:gd name="connsiteX76" fmla="*/ 7255191 w 12192000"/>
              <a:gd name="connsiteY76" fmla="*/ 1834354 h 3482342"/>
              <a:gd name="connsiteX77" fmla="*/ 7131205 w 12192000"/>
              <a:gd name="connsiteY77" fmla="*/ 1845557 h 3482342"/>
              <a:gd name="connsiteX78" fmla="*/ 6941837 w 12192000"/>
              <a:gd name="connsiteY78" fmla="*/ 1840640 h 3482342"/>
              <a:gd name="connsiteX79" fmla="*/ 6837145 w 12192000"/>
              <a:gd name="connsiteY79" fmla="*/ 1870724 h 3482342"/>
              <a:gd name="connsiteX80" fmla="*/ 6753991 w 12192000"/>
              <a:gd name="connsiteY80" fmla="*/ 1860969 h 3482342"/>
              <a:gd name="connsiteX81" fmla="*/ 6727754 w 12192000"/>
              <a:gd name="connsiteY81" fmla="*/ 1882372 h 3482342"/>
              <a:gd name="connsiteX82" fmla="*/ 6723371 w 12192000"/>
              <a:gd name="connsiteY82" fmla="*/ 1886494 h 3482342"/>
              <a:gd name="connsiteX83" fmla="*/ 6702779 w 12192000"/>
              <a:gd name="connsiteY83" fmla="*/ 1893601 h 3482342"/>
              <a:gd name="connsiteX84" fmla="*/ 6686657 w 12192000"/>
              <a:gd name="connsiteY84" fmla="*/ 1907344 h 3482342"/>
              <a:gd name="connsiteX85" fmla="*/ 6651330 w 12192000"/>
              <a:gd name="connsiteY85" fmla="*/ 1922921 h 3482342"/>
              <a:gd name="connsiteX86" fmla="*/ 6622958 w 12192000"/>
              <a:gd name="connsiteY86" fmla="*/ 1936255 h 3482342"/>
              <a:gd name="connsiteX87" fmla="*/ 6522602 w 12192000"/>
              <a:gd name="connsiteY87" fmla="*/ 1954133 h 3482342"/>
              <a:gd name="connsiteX88" fmla="*/ 6444344 w 12192000"/>
              <a:gd name="connsiteY88" fmla="*/ 1969663 h 3482342"/>
              <a:gd name="connsiteX89" fmla="*/ 6409626 w 12192000"/>
              <a:gd name="connsiteY89" fmla="*/ 1978846 h 3482342"/>
              <a:gd name="connsiteX90" fmla="*/ 6333446 w 12192000"/>
              <a:gd name="connsiteY90" fmla="*/ 1997163 h 3482342"/>
              <a:gd name="connsiteX91" fmla="*/ 6294933 w 12192000"/>
              <a:gd name="connsiteY91" fmla="*/ 2019412 h 3482342"/>
              <a:gd name="connsiteX92" fmla="*/ 6238719 w 12192000"/>
              <a:gd name="connsiteY92" fmla="*/ 2042547 h 3482342"/>
              <a:gd name="connsiteX93" fmla="*/ 6187205 w 12192000"/>
              <a:gd name="connsiteY93" fmla="*/ 2060048 h 3482342"/>
              <a:gd name="connsiteX94" fmla="*/ 6138780 w 12192000"/>
              <a:gd name="connsiteY94" fmla="*/ 2081918 h 3482342"/>
              <a:gd name="connsiteX95" fmla="*/ 6120125 w 12192000"/>
              <a:gd name="connsiteY95" fmla="*/ 2109475 h 3482342"/>
              <a:gd name="connsiteX96" fmla="*/ 6056576 w 12192000"/>
              <a:gd name="connsiteY96" fmla="*/ 2120066 h 3482342"/>
              <a:gd name="connsiteX97" fmla="*/ 5993794 w 12192000"/>
              <a:gd name="connsiteY97" fmla="*/ 2122569 h 3482342"/>
              <a:gd name="connsiteX98" fmla="*/ 5943601 w 12192000"/>
              <a:gd name="connsiteY98" fmla="*/ 2137719 h 3482342"/>
              <a:gd name="connsiteX99" fmla="*/ 5898141 w 12192000"/>
              <a:gd name="connsiteY99" fmla="*/ 2144806 h 3482342"/>
              <a:gd name="connsiteX100" fmla="*/ 5855337 w 12192000"/>
              <a:gd name="connsiteY100" fmla="*/ 2137719 h 3482342"/>
              <a:gd name="connsiteX101" fmla="*/ 5817682 w 12192000"/>
              <a:gd name="connsiteY101" fmla="*/ 2157358 h 3482342"/>
              <a:gd name="connsiteX102" fmla="*/ 5735300 w 12192000"/>
              <a:gd name="connsiteY102" fmla="*/ 2158902 h 3482342"/>
              <a:gd name="connsiteX103" fmla="*/ 5591469 w 12192000"/>
              <a:gd name="connsiteY103" fmla="*/ 2178389 h 3482342"/>
              <a:gd name="connsiteX104" fmla="*/ 5505818 w 12192000"/>
              <a:gd name="connsiteY104" fmla="*/ 2194207 h 3482342"/>
              <a:gd name="connsiteX105" fmla="*/ 5452860 w 12192000"/>
              <a:gd name="connsiteY105" fmla="*/ 2180085 h 3482342"/>
              <a:gd name="connsiteX106" fmla="*/ 5414282 w 12192000"/>
              <a:gd name="connsiteY106" fmla="*/ 2183070 h 3482342"/>
              <a:gd name="connsiteX107" fmla="*/ 5368369 w 12192000"/>
              <a:gd name="connsiteY107" fmla="*/ 2204272 h 3482342"/>
              <a:gd name="connsiteX108" fmla="*/ 5336354 w 12192000"/>
              <a:gd name="connsiteY108" fmla="*/ 2218920 h 3482342"/>
              <a:gd name="connsiteX109" fmla="*/ 5291263 w 12192000"/>
              <a:gd name="connsiteY109" fmla="*/ 2239182 h 3482342"/>
              <a:gd name="connsiteX110" fmla="*/ 5255152 w 12192000"/>
              <a:gd name="connsiteY110" fmla="*/ 2247164 h 3482342"/>
              <a:gd name="connsiteX111" fmla="*/ 5233796 w 12192000"/>
              <a:gd name="connsiteY111" fmla="*/ 2268260 h 3482342"/>
              <a:gd name="connsiteX112" fmla="*/ 5212786 w 12192000"/>
              <a:gd name="connsiteY112" fmla="*/ 2296592 h 3482342"/>
              <a:gd name="connsiteX113" fmla="*/ 5173523 w 12192000"/>
              <a:gd name="connsiteY113" fmla="*/ 2309057 h 3482342"/>
              <a:gd name="connsiteX114" fmla="*/ 5123830 w 12192000"/>
              <a:gd name="connsiteY114" fmla="*/ 2307070 h 3482342"/>
              <a:gd name="connsiteX115" fmla="*/ 5065426 w 12192000"/>
              <a:gd name="connsiteY115" fmla="*/ 2324076 h 3482342"/>
              <a:gd name="connsiteX116" fmla="*/ 4975908 w 12192000"/>
              <a:gd name="connsiteY116" fmla="*/ 2364128 h 3482342"/>
              <a:gd name="connsiteX117" fmla="*/ 4913723 w 12192000"/>
              <a:gd name="connsiteY117" fmla="*/ 2385265 h 3482342"/>
              <a:gd name="connsiteX118" fmla="*/ 4746485 w 12192000"/>
              <a:gd name="connsiteY118" fmla="*/ 2451769 h 3482342"/>
              <a:gd name="connsiteX119" fmla="*/ 4681588 w 12192000"/>
              <a:gd name="connsiteY119" fmla="*/ 2467494 h 3482342"/>
              <a:gd name="connsiteX120" fmla="*/ 1783655 w 12192000"/>
              <a:gd name="connsiteY120" fmla="*/ 3163860 h 3482342"/>
              <a:gd name="connsiteX121" fmla="*/ 1325955 w 12192000"/>
              <a:gd name="connsiteY121" fmla="*/ 3176692 h 3482342"/>
              <a:gd name="connsiteX122" fmla="*/ 1190384 w 12192000"/>
              <a:gd name="connsiteY122" fmla="*/ 3203504 h 3482342"/>
              <a:gd name="connsiteX123" fmla="*/ 1094537 w 12192000"/>
              <a:gd name="connsiteY123" fmla="*/ 3229469 h 3482342"/>
              <a:gd name="connsiteX124" fmla="*/ 779276 w 12192000"/>
              <a:gd name="connsiteY124" fmla="*/ 3327290 h 3482342"/>
              <a:gd name="connsiteX125" fmla="*/ 600378 w 12192000"/>
              <a:gd name="connsiteY125" fmla="*/ 3335250 h 3482342"/>
              <a:gd name="connsiteX126" fmla="*/ 493457 w 12192000"/>
              <a:gd name="connsiteY126" fmla="*/ 3365044 h 3482342"/>
              <a:gd name="connsiteX127" fmla="*/ 349402 w 12192000"/>
              <a:gd name="connsiteY127" fmla="*/ 3380897 h 3482342"/>
              <a:gd name="connsiteX128" fmla="*/ 192183 w 12192000"/>
              <a:gd name="connsiteY128" fmla="*/ 3460075 h 3482342"/>
              <a:gd name="connsiteX129" fmla="*/ 46713 w 12192000"/>
              <a:gd name="connsiteY129" fmla="*/ 3462986 h 3482342"/>
              <a:gd name="connsiteX130" fmla="*/ 2765 w 12192000"/>
              <a:gd name="connsiteY130" fmla="*/ 3480770 h 3482342"/>
              <a:gd name="connsiteX131" fmla="*/ 0 w 12192000"/>
              <a:gd name="connsiteY131" fmla="*/ 3482342 h 3482342"/>
              <a:gd name="connsiteX132" fmla="*/ 0 w 12192000"/>
              <a:gd name="connsiteY13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99186 w 12192000"/>
              <a:gd name="connsiteY32" fmla="*/ 1322173 h 3482342"/>
              <a:gd name="connsiteX33" fmla="*/ 10679906 w 12192000"/>
              <a:gd name="connsiteY33" fmla="*/ 1332049 h 3482342"/>
              <a:gd name="connsiteX34" fmla="*/ 10639834 w 12192000"/>
              <a:gd name="connsiteY34" fmla="*/ 1324989 h 3482342"/>
              <a:gd name="connsiteX35" fmla="*/ 10603863 w 12192000"/>
              <a:gd name="connsiteY35" fmla="*/ 1346886 h 3482342"/>
              <a:gd name="connsiteX36" fmla="*/ 10573203 w 12192000"/>
              <a:gd name="connsiteY36" fmla="*/ 1351996 h 3482342"/>
              <a:gd name="connsiteX37" fmla="*/ 10547375 w 12192000"/>
              <a:gd name="connsiteY37" fmla="*/ 1375130 h 3482342"/>
              <a:gd name="connsiteX38" fmla="*/ 10513263 w 12192000"/>
              <a:gd name="connsiteY38" fmla="*/ 1371939 h 3482342"/>
              <a:gd name="connsiteX39" fmla="*/ 10487356 w 12192000"/>
              <a:gd name="connsiteY39" fmla="*/ 1385722 h 3482342"/>
              <a:gd name="connsiteX40" fmla="*/ 10464012 w 12192000"/>
              <a:gd name="connsiteY40" fmla="*/ 1391778 h 3482342"/>
              <a:gd name="connsiteX41" fmla="*/ 10405409 w 12192000"/>
              <a:gd name="connsiteY41" fmla="*/ 1422789 h 3482342"/>
              <a:gd name="connsiteX42" fmla="*/ 10370530 w 12192000"/>
              <a:gd name="connsiteY42" fmla="*/ 1441596 h 3482342"/>
              <a:gd name="connsiteX43" fmla="*/ 10300239 w 12192000"/>
              <a:gd name="connsiteY43" fmla="*/ 1456332 h 3482342"/>
              <a:gd name="connsiteX44" fmla="*/ 10264922 w 12192000"/>
              <a:gd name="connsiteY44" fmla="*/ 1472107 h 3482342"/>
              <a:gd name="connsiteX45" fmla="*/ 10229629 w 12192000"/>
              <a:gd name="connsiteY45" fmla="*/ 1470454 h 3482342"/>
              <a:gd name="connsiteX46" fmla="*/ 10201385 w 12192000"/>
              <a:gd name="connsiteY46" fmla="*/ 1477515 h 3482342"/>
              <a:gd name="connsiteX47" fmla="*/ 10151958 w 12192000"/>
              <a:gd name="connsiteY47" fmla="*/ 1477515 h 3482342"/>
              <a:gd name="connsiteX48" fmla="*/ 10120184 w 12192000"/>
              <a:gd name="connsiteY48" fmla="*/ 1466924 h 3482342"/>
              <a:gd name="connsiteX49" fmla="*/ 10081348 w 12192000"/>
              <a:gd name="connsiteY49" fmla="*/ 1481046 h 3482342"/>
              <a:gd name="connsiteX50" fmla="*/ 10058690 w 12192000"/>
              <a:gd name="connsiteY50" fmla="*/ 1474888 h 3482342"/>
              <a:gd name="connsiteX51" fmla="*/ 10004424 w 12192000"/>
              <a:gd name="connsiteY51" fmla="*/ 1489801 h 3482342"/>
              <a:gd name="connsiteX52" fmla="*/ 9999951 w 12192000"/>
              <a:gd name="connsiteY52" fmla="*/ 1499127 h 3482342"/>
              <a:gd name="connsiteX53" fmla="*/ 9845462 w 12192000"/>
              <a:gd name="connsiteY53" fmla="*/ 1548192 h 3482342"/>
              <a:gd name="connsiteX54" fmla="*/ 9736156 w 12192000"/>
              <a:gd name="connsiteY54" fmla="*/ 1581928 h 3482342"/>
              <a:gd name="connsiteX55" fmla="*/ 9693355 w 12192000"/>
              <a:gd name="connsiteY55" fmla="*/ 1602632 h 3482342"/>
              <a:gd name="connsiteX56" fmla="*/ 9664242 w 12192000"/>
              <a:gd name="connsiteY56" fmla="*/ 1622075 h 3482342"/>
              <a:gd name="connsiteX57" fmla="*/ 9579195 w 12192000"/>
              <a:gd name="connsiteY57" fmla="*/ 1648017 h 3482342"/>
              <a:gd name="connsiteX58" fmla="*/ 9433652 w 12192000"/>
              <a:gd name="connsiteY58" fmla="*/ 1681174 h 3482342"/>
              <a:gd name="connsiteX59" fmla="*/ 9403775 w 12192000"/>
              <a:gd name="connsiteY59" fmla="*/ 1690403 h 3482342"/>
              <a:gd name="connsiteX60" fmla="*/ 9382503 w 12192000"/>
              <a:gd name="connsiteY60" fmla="*/ 1706957 h 3482342"/>
              <a:gd name="connsiteX61" fmla="*/ 9381410 w 12192000"/>
              <a:gd name="connsiteY61" fmla="*/ 1718312 h 3482342"/>
              <a:gd name="connsiteX62" fmla="*/ 9365685 w 12192000"/>
              <a:gd name="connsiteY62" fmla="*/ 1724772 h 3482342"/>
              <a:gd name="connsiteX63" fmla="*/ 9278020 w 12192000"/>
              <a:gd name="connsiteY63" fmla="*/ 1741161 h 3482342"/>
              <a:gd name="connsiteX64" fmla="*/ 9217145 w 12192000"/>
              <a:gd name="connsiteY64" fmla="*/ 1771195 h 3482342"/>
              <a:gd name="connsiteX65" fmla="*/ 8955875 w 12192000"/>
              <a:gd name="connsiteY65" fmla="*/ 1796806 h 3482342"/>
              <a:gd name="connsiteX66" fmla="*/ 8648415 w 12192000"/>
              <a:gd name="connsiteY66" fmla="*/ 1878623 h 3482342"/>
              <a:gd name="connsiteX67" fmla="*/ 8538519 w 12192000"/>
              <a:gd name="connsiteY67" fmla="*/ 1894114 h 3482342"/>
              <a:gd name="connsiteX68" fmla="*/ 8495949 w 12192000"/>
              <a:gd name="connsiteY68" fmla="*/ 1902425 h 3482342"/>
              <a:gd name="connsiteX69" fmla="*/ 8236214 w 12192000"/>
              <a:gd name="connsiteY69" fmla="*/ 1909725 h 3482342"/>
              <a:gd name="connsiteX70" fmla="*/ 8132104 w 12192000"/>
              <a:gd name="connsiteY70" fmla="*/ 1895727 h 3482342"/>
              <a:gd name="connsiteX71" fmla="*/ 7918078 w 12192000"/>
              <a:gd name="connsiteY71" fmla="*/ 1862668 h 3482342"/>
              <a:gd name="connsiteX72" fmla="*/ 7817899 w 12192000"/>
              <a:gd name="connsiteY72" fmla="*/ 1862176 h 3482342"/>
              <a:gd name="connsiteX73" fmla="*/ 7768994 w 12192000"/>
              <a:gd name="connsiteY73" fmla="*/ 1855721 h 3482342"/>
              <a:gd name="connsiteX74" fmla="*/ 7618027 w 12192000"/>
              <a:gd name="connsiteY74" fmla="*/ 1830959 h 3482342"/>
              <a:gd name="connsiteX75" fmla="*/ 7449425 w 12192000"/>
              <a:gd name="connsiteY75" fmla="*/ 1810910 h 3482342"/>
              <a:gd name="connsiteX76" fmla="*/ 7342915 w 12192000"/>
              <a:gd name="connsiteY76" fmla="*/ 1819827 h 3482342"/>
              <a:gd name="connsiteX77" fmla="*/ 7255191 w 12192000"/>
              <a:gd name="connsiteY77" fmla="*/ 1834354 h 3482342"/>
              <a:gd name="connsiteX78" fmla="*/ 7131205 w 12192000"/>
              <a:gd name="connsiteY78" fmla="*/ 1845557 h 3482342"/>
              <a:gd name="connsiteX79" fmla="*/ 6941837 w 12192000"/>
              <a:gd name="connsiteY79" fmla="*/ 1840640 h 3482342"/>
              <a:gd name="connsiteX80" fmla="*/ 6837145 w 12192000"/>
              <a:gd name="connsiteY80" fmla="*/ 1870724 h 3482342"/>
              <a:gd name="connsiteX81" fmla="*/ 6753991 w 12192000"/>
              <a:gd name="connsiteY81" fmla="*/ 1860969 h 3482342"/>
              <a:gd name="connsiteX82" fmla="*/ 6727754 w 12192000"/>
              <a:gd name="connsiteY82" fmla="*/ 1882372 h 3482342"/>
              <a:gd name="connsiteX83" fmla="*/ 6723371 w 12192000"/>
              <a:gd name="connsiteY83" fmla="*/ 1886494 h 3482342"/>
              <a:gd name="connsiteX84" fmla="*/ 6702779 w 12192000"/>
              <a:gd name="connsiteY84" fmla="*/ 1893601 h 3482342"/>
              <a:gd name="connsiteX85" fmla="*/ 6686657 w 12192000"/>
              <a:gd name="connsiteY85" fmla="*/ 1907344 h 3482342"/>
              <a:gd name="connsiteX86" fmla="*/ 6651330 w 12192000"/>
              <a:gd name="connsiteY86" fmla="*/ 1922921 h 3482342"/>
              <a:gd name="connsiteX87" fmla="*/ 6622958 w 12192000"/>
              <a:gd name="connsiteY87" fmla="*/ 1936255 h 3482342"/>
              <a:gd name="connsiteX88" fmla="*/ 6522602 w 12192000"/>
              <a:gd name="connsiteY88" fmla="*/ 1954133 h 3482342"/>
              <a:gd name="connsiteX89" fmla="*/ 6444344 w 12192000"/>
              <a:gd name="connsiteY89" fmla="*/ 1969663 h 3482342"/>
              <a:gd name="connsiteX90" fmla="*/ 6409626 w 12192000"/>
              <a:gd name="connsiteY90" fmla="*/ 1978846 h 3482342"/>
              <a:gd name="connsiteX91" fmla="*/ 6333446 w 12192000"/>
              <a:gd name="connsiteY91" fmla="*/ 1997163 h 3482342"/>
              <a:gd name="connsiteX92" fmla="*/ 6294933 w 12192000"/>
              <a:gd name="connsiteY92" fmla="*/ 2019412 h 3482342"/>
              <a:gd name="connsiteX93" fmla="*/ 6238719 w 12192000"/>
              <a:gd name="connsiteY93" fmla="*/ 2042547 h 3482342"/>
              <a:gd name="connsiteX94" fmla="*/ 6187205 w 12192000"/>
              <a:gd name="connsiteY94" fmla="*/ 2060048 h 3482342"/>
              <a:gd name="connsiteX95" fmla="*/ 6138780 w 12192000"/>
              <a:gd name="connsiteY95" fmla="*/ 2081918 h 3482342"/>
              <a:gd name="connsiteX96" fmla="*/ 6120125 w 12192000"/>
              <a:gd name="connsiteY96" fmla="*/ 2109475 h 3482342"/>
              <a:gd name="connsiteX97" fmla="*/ 6056576 w 12192000"/>
              <a:gd name="connsiteY97" fmla="*/ 2120066 h 3482342"/>
              <a:gd name="connsiteX98" fmla="*/ 5993794 w 12192000"/>
              <a:gd name="connsiteY98" fmla="*/ 2122569 h 3482342"/>
              <a:gd name="connsiteX99" fmla="*/ 5943601 w 12192000"/>
              <a:gd name="connsiteY99" fmla="*/ 2137719 h 3482342"/>
              <a:gd name="connsiteX100" fmla="*/ 5898141 w 12192000"/>
              <a:gd name="connsiteY100" fmla="*/ 2144806 h 3482342"/>
              <a:gd name="connsiteX101" fmla="*/ 5855337 w 12192000"/>
              <a:gd name="connsiteY101" fmla="*/ 2137719 h 3482342"/>
              <a:gd name="connsiteX102" fmla="*/ 5817682 w 12192000"/>
              <a:gd name="connsiteY102" fmla="*/ 2157358 h 3482342"/>
              <a:gd name="connsiteX103" fmla="*/ 5735300 w 12192000"/>
              <a:gd name="connsiteY103" fmla="*/ 2158902 h 3482342"/>
              <a:gd name="connsiteX104" fmla="*/ 5591469 w 12192000"/>
              <a:gd name="connsiteY104" fmla="*/ 2178389 h 3482342"/>
              <a:gd name="connsiteX105" fmla="*/ 5505818 w 12192000"/>
              <a:gd name="connsiteY105" fmla="*/ 2194207 h 3482342"/>
              <a:gd name="connsiteX106" fmla="*/ 5452860 w 12192000"/>
              <a:gd name="connsiteY106" fmla="*/ 2180085 h 3482342"/>
              <a:gd name="connsiteX107" fmla="*/ 5414282 w 12192000"/>
              <a:gd name="connsiteY107" fmla="*/ 2183070 h 3482342"/>
              <a:gd name="connsiteX108" fmla="*/ 5368369 w 12192000"/>
              <a:gd name="connsiteY108" fmla="*/ 2204272 h 3482342"/>
              <a:gd name="connsiteX109" fmla="*/ 5336354 w 12192000"/>
              <a:gd name="connsiteY109" fmla="*/ 2218920 h 3482342"/>
              <a:gd name="connsiteX110" fmla="*/ 5291263 w 12192000"/>
              <a:gd name="connsiteY110" fmla="*/ 2239182 h 3482342"/>
              <a:gd name="connsiteX111" fmla="*/ 5255152 w 12192000"/>
              <a:gd name="connsiteY111" fmla="*/ 2247164 h 3482342"/>
              <a:gd name="connsiteX112" fmla="*/ 5233796 w 12192000"/>
              <a:gd name="connsiteY112" fmla="*/ 2268260 h 3482342"/>
              <a:gd name="connsiteX113" fmla="*/ 5212786 w 12192000"/>
              <a:gd name="connsiteY113" fmla="*/ 2296592 h 3482342"/>
              <a:gd name="connsiteX114" fmla="*/ 5173523 w 12192000"/>
              <a:gd name="connsiteY114" fmla="*/ 2309057 h 3482342"/>
              <a:gd name="connsiteX115" fmla="*/ 5123830 w 12192000"/>
              <a:gd name="connsiteY115" fmla="*/ 2307070 h 3482342"/>
              <a:gd name="connsiteX116" fmla="*/ 5065426 w 12192000"/>
              <a:gd name="connsiteY116" fmla="*/ 2324076 h 3482342"/>
              <a:gd name="connsiteX117" fmla="*/ 4975908 w 12192000"/>
              <a:gd name="connsiteY117" fmla="*/ 2364128 h 3482342"/>
              <a:gd name="connsiteX118" fmla="*/ 4913723 w 12192000"/>
              <a:gd name="connsiteY118" fmla="*/ 2385265 h 3482342"/>
              <a:gd name="connsiteX119" fmla="*/ 4746485 w 12192000"/>
              <a:gd name="connsiteY119" fmla="*/ 2451769 h 3482342"/>
              <a:gd name="connsiteX120" fmla="*/ 4681588 w 12192000"/>
              <a:gd name="connsiteY120" fmla="*/ 2467494 h 3482342"/>
              <a:gd name="connsiteX121" fmla="*/ 1783655 w 12192000"/>
              <a:gd name="connsiteY121" fmla="*/ 3163860 h 3482342"/>
              <a:gd name="connsiteX122" fmla="*/ 1325955 w 12192000"/>
              <a:gd name="connsiteY122" fmla="*/ 3176692 h 3482342"/>
              <a:gd name="connsiteX123" fmla="*/ 1190384 w 12192000"/>
              <a:gd name="connsiteY123" fmla="*/ 3203504 h 3482342"/>
              <a:gd name="connsiteX124" fmla="*/ 1094537 w 12192000"/>
              <a:gd name="connsiteY124" fmla="*/ 3229469 h 3482342"/>
              <a:gd name="connsiteX125" fmla="*/ 779276 w 12192000"/>
              <a:gd name="connsiteY125" fmla="*/ 3327290 h 3482342"/>
              <a:gd name="connsiteX126" fmla="*/ 600378 w 12192000"/>
              <a:gd name="connsiteY126" fmla="*/ 3335250 h 3482342"/>
              <a:gd name="connsiteX127" fmla="*/ 493457 w 12192000"/>
              <a:gd name="connsiteY127" fmla="*/ 3365044 h 3482342"/>
              <a:gd name="connsiteX128" fmla="*/ 349402 w 12192000"/>
              <a:gd name="connsiteY128" fmla="*/ 3380897 h 3482342"/>
              <a:gd name="connsiteX129" fmla="*/ 192183 w 12192000"/>
              <a:gd name="connsiteY129" fmla="*/ 3460075 h 3482342"/>
              <a:gd name="connsiteX130" fmla="*/ 46713 w 12192000"/>
              <a:gd name="connsiteY130" fmla="*/ 3462986 h 3482342"/>
              <a:gd name="connsiteX131" fmla="*/ 2765 w 12192000"/>
              <a:gd name="connsiteY131" fmla="*/ 3480770 h 3482342"/>
              <a:gd name="connsiteX132" fmla="*/ 0 w 12192000"/>
              <a:gd name="connsiteY132" fmla="*/ 3482342 h 3482342"/>
              <a:gd name="connsiteX133" fmla="*/ 0 w 12192000"/>
              <a:gd name="connsiteY13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99186 w 12192000"/>
              <a:gd name="connsiteY32" fmla="*/ 1322173 h 3482342"/>
              <a:gd name="connsiteX33" fmla="*/ 10679906 w 12192000"/>
              <a:gd name="connsiteY33" fmla="*/ 1332049 h 3482342"/>
              <a:gd name="connsiteX34" fmla="*/ 10639834 w 12192000"/>
              <a:gd name="connsiteY34" fmla="*/ 1324989 h 3482342"/>
              <a:gd name="connsiteX35" fmla="*/ 10603863 w 12192000"/>
              <a:gd name="connsiteY35" fmla="*/ 1346886 h 3482342"/>
              <a:gd name="connsiteX36" fmla="*/ 10573203 w 12192000"/>
              <a:gd name="connsiteY36" fmla="*/ 1351996 h 3482342"/>
              <a:gd name="connsiteX37" fmla="*/ 10547375 w 12192000"/>
              <a:gd name="connsiteY37" fmla="*/ 1375130 h 3482342"/>
              <a:gd name="connsiteX38" fmla="*/ 10513263 w 12192000"/>
              <a:gd name="connsiteY38" fmla="*/ 1371939 h 3482342"/>
              <a:gd name="connsiteX39" fmla="*/ 10487356 w 12192000"/>
              <a:gd name="connsiteY39" fmla="*/ 1385722 h 3482342"/>
              <a:gd name="connsiteX40" fmla="*/ 10464012 w 12192000"/>
              <a:gd name="connsiteY40" fmla="*/ 1391778 h 3482342"/>
              <a:gd name="connsiteX41" fmla="*/ 10405409 w 12192000"/>
              <a:gd name="connsiteY41" fmla="*/ 1422789 h 3482342"/>
              <a:gd name="connsiteX42" fmla="*/ 10370530 w 12192000"/>
              <a:gd name="connsiteY42" fmla="*/ 1441596 h 3482342"/>
              <a:gd name="connsiteX43" fmla="*/ 10300239 w 12192000"/>
              <a:gd name="connsiteY43" fmla="*/ 1456332 h 3482342"/>
              <a:gd name="connsiteX44" fmla="*/ 10264922 w 12192000"/>
              <a:gd name="connsiteY44" fmla="*/ 1472107 h 3482342"/>
              <a:gd name="connsiteX45" fmla="*/ 10229629 w 12192000"/>
              <a:gd name="connsiteY45" fmla="*/ 1470454 h 3482342"/>
              <a:gd name="connsiteX46" fmla="*/ 10201385 w 12192000"/>
              <a:gd name="connsiteY46" fmla="*/ 1477515 h 3482342"/>
              <a:gd name="connsiteX47" fmla="*/ 10151958 w 12192000"/>
              <a:gd name="connsiteY47" fmla="*/ 1477515 h 3482342"/>
              <a:gd name="connsiteX48" fmla="*/ 10120184 w 12192000"/>
              <a:gd name="connsiteY48" fmla="*/ 1466924 h 3482342"/>
              <a:gd name="connsiteX49" fmla="*/ 10081348 w 12192000"/>
              <a:gd name="connsiteY49" fmla="*/ 1481046 h 3482342"/>
              <a:gd name="connsiteX50" fmla="*/ 10058690 w 12192000"/>
              <a:gd name="connsiteY50" fmla="*/ 1474888 h 3482342"/>
              <a:gd name="connsiteX51" fmla="*/ 10004424 w 12192000"/>
              <a:gd name="connsiteY51" fmla="*/ 1489801 h 3482342"/>
              <a:gd name="connsiteX52" fmla="*/ 9999951 w 12192000"/>
              <a:gd name="connsiteY52" fmla="*/ 1499127 h 3482342"/>
              <a:gd name="connsiteX53" fmla="*/ 9845462 w 12192000"/>
              <a:gd name="connsiteY53" fmla="*/ 1548192 h 3482342"/>
              <a:gd name="connsiteX54" fmla="*/ 9736156 w 12192000"/>
              <a:gd name="connsiteY54" fmla="*/ 1581928 h 3482342"/>
              <a:gd name="connsiteX55" fmla="*/ 9693355 w 12192000"/>
              <a:gd name="connsiteY55" fmla="*/ 1602632 h 3482342"/>
              <a:gd name="connsiteX56" fmla="*/ 9664242 w 12192000"/>
              <a:gd name="connsiteY56" fmla="*/ 1622075 h 3482342"/>
              <a:gd name="connsiteX57" fmla="*/ 9579195 w 12192000"/>
              <a:gd name="connsiteY57" fmla="*/ 1648017 h 3482342"/>
              <a:gd name="connsiteX58" fmla="*/ 9433652 w 12192000"/>
              <a:gd name="connsiteY58" fmla="*/ 1681174 h 3482342"/>
              <a:gd name="connsiteX59" fmla="*/ 9403775 w 12192000"/>
              <a:gd name="connsiteY59" fmla="*/ 1690403 h 3482342"/>
              <a:gd name="connsiteX60" fmla="*/ 9382503 w 12192000"/>
              <a:gd name="connsiteY60" fmla="*/ 1706957 h 3482342"/>
              <a:gd name="connsiteX61" fmla="*/ 9381410 w 12192000"/>
              <a:gd name="connsiteY61" fmla="*/ 1718312 h 3482342"/>
              <a:gd name="connsiteX62" fmla="*/ 9365685 w 12192000"/>
              <a:gd name="connsiteY62" fmla="*/ 1724772 h 3482342"/>
              <a:gd name="connsiteX63" fmla="*/ 9278020 w 12192000"/>
              <a:gd name="connsiteY63" fmla="*/ 1741161 h 3482342"/>
              <a:gd name="connsiteX64" fmla="*/ 9217145 w 12192000"/>
              <a:gd name="connsiteY64" fmla="*/ 1771195 h 3482342"/>
              <a:gd name="connsiteX65" fmla="*/ 8955875 w 12192000"/>
              <a:gd name="connsiteY65" fmla="*/ 1796806 h 3482342"/>
              <a:gd name="connsiteX66" fmla="*/ 8648415 w 12192000"/>
              <a:gd name="connsiteY66" fmla="*/ 1878623 h 3482342"/>
              <a:gd name="connsiteX67" fmla="*/ 8538519 w 12192000"/>
              <a:gd name="connsiteY67" fmla="*/ 1894114 h 3482342"/>
              <a:gd name="connsiteX68" fmla="*/ 8495949 w 12192000"/>
              <a:gd name="connsiteY68" fmla="*/ 1902425 h 3482342"/>
              <a:gd name="connsiteX69" fmla="*/ 8236214 w 12192000"/>
              <a:gd name="connsiteY69" fmla="*/ 1909725 h 3482342"/>
              <a:gd name="connsiteX70" fmla="*/ 8132104 w 12192000"/>
              <a:gd name="connsiteY70" fmla="*/ 1895727 h 3482342"/>
              <a:gd name="connsiteX71" fmla="*/ 7918078 w 12192000"/>
              <a:gd name="connsiteY71" fmla="*/ 1862668 h 3482342"/>
              <a:gd name="connsiteX72" fmla="*/ 7817899 w 12192000"/>
              <a:gd name="connsiteY72" fmla="*/ 1862176 h 3482342"/>
              <a:gd name="connsiteX73" fmla="*/ 7768994 w 12192000"/>
              <a:gd name="connsiteY73" fmla="*/ 1855721 h 3482342"/>
              <a:gd name="connsiteX74" fmla="*/ 7618027 w 12192000"/>
              <a:gd name="connsiteY74" fmla="*/ 1830959 h 3482342"/>
              <a:gd name="connsiteX75" fmla="*/ 7449425 w 12192000"/>
              <a:gd name="connsiteY75" fmla="*/ 1810910 h 3482342"/>
              <a:gd name="connsiteX76" fmla="*/ 7342915 w 12192000"/>
              <a:gd name="connsiteY76" fmla="*/ 1819827 h 3482342"/>
              <a:gd name="connsiteX77" fmla="*/ 7255191 w 12192000"/>
              <a:gd name="connsiteY77" fmla="*/ 1834354 h 3482342"/>
              <a:gd name="connsiteX78" fmla="*/ 7131205 w 12192000"/>
              <a:gd name="connsiteY78" fmla="*/ 1845557 h 3482342"/>
              <a:gd name="connsiteX79" fmla="*/ 6941837 w 12192000"/>
              <a:gd name="connsiteY79" fmla="*/ 1840640 h 3482342"/>
              <a:gd name="connsiteX80" fmla="*/ 6837145 w 12192000"/>
              <a:gd name="connsiteY80" fmla="*/ 1870724 h 3482342"/>
              <a:gd name="connsiteX81" fmla="*/ 6753991 w 12192000"/>
              <a:gd name="connsiteY81" fmla="*/ 1860969 h 3482342"/>
              <a:gd name="connsiteX82" fmla="*/ 6727754 w 12192000"/>
              <a:gd name="connsiteY82" fmla="*/ 1882372 h 3482342"/>
              <a:gd name="connsiteX83" fmla="*/ 6723371 w 12192000"/>
              <a:gd name="connsiteY83" fmla="*/ 1886494 h 3482342"/>
              <a:gd name="connsiteX84" fmla="*/ 6702779 w 12192000"/>
              <a:gd name="connsiteY84" fmla="*/ 1893601 h 3482342"/>
              <a:gd name="connsiteX85" fmla="*/ 6686657 w 12192000"/>
              <a:gd name="connsiteY85" fmla="*/ 1907344 h 3482342"/>
              <a:gd name="connsiteX86" fmla="*/ 6651330 w 12192000"/>
              <a:gd name="connsiteY86" fmla="*/ 1922921 h 3482342"/>
              <a:gd name="connsiteX87" fmla="*/ 6622958 w 12192000"/>
              <a:gd name="connsiteY87" fmla="*/ 1936255 h 3482342"/>
              <a:gd name="connsiteX88" fmla="*/ 6522602 w 12192000"/>
              <a:gd name="connsiteY88" fmla="*/ 1954133 h 3482342"/>
              <a:gd name="connsiteX89" fmla="*/ 6444344 w 12192000"/>
              <a:gd name="connsiteY89" fmla="*/ 1969663 h 3482342"/>
              <a:gd name="connsiteX90" fmla="*/ 6409626 w 12192000"/>
              <a:gd name="connsiteY90" fmla="*/ 1978846 h 3482342"/>
              <a:gd name="connsiteX91" fmla="*/ 6333446 w 12192000"/>
              <a:gd name="connsiteY91" fmla="*/ 1997163 h 3482342"/>
              <a:gd name="connsiteX92" fmla="*/ 6294933 w 12192000"/>
              <a:gd name="connsiteY92" fmla="*/ 2019412 h 3482342"/>
              <a:gd name="connsiteX93" fmla="*/ 6238719 w 12192000"/>
              <a:gd name="connsiteY93" fmla="*/ 2042547 h 3482342"/>
              <a:gd name="connsiteX94" fmla="*/ 6187205 w 12192000"/>
              <a:gd name="connsiteY94" fmla="*/ 2060048 h 3482342"/>
              <a:gd name="connsiteX95" fmla="*/ 6138780 w 12192000"/>
              <a:gd name="connsiteY95" fmla="*/ 2081918 h 3482342"/>
              <a:gd name="connsiteX96" fmla="*/ 6120125 w 12192000"/>
              <a:gd name="connsiteY96" fmla="*/ 2109475 h 3482342"/>
              <a:gd name="connsiteX97" fmla="*/ 6056576 w 12192000"/>
              <a:gd name="connsiteY97" fmla="*/ 2120066 h 3482342"/>
              <a:gd name="connsiteX98" fmla="*/ 5993794 w 12192000"/>
              <a:gd name="connsiteY98" fmla="*/ 2122569 h 3482342"/>
              <a:gd name="connsiteX99" fmla="*/ 5943601 w 12192000"/>
              <a:gd name="connsiteY99" fmla="*/ 2137719 h 3482342"/>
              <a:gd name="connsiteX100" fmla="*/ 5898141 w 12192000"/>
              <a:gd name="connsiteY100" fmla="*/ 2144806 h 3482342"/>
              <a:gd name="connsiteX101" fmla="*/ 5855337 w 12192000"/>
              <a:gd name="connsiteY101" fmla="*/ 2137719 h 3482342"/>
              <a:gd name="connsiteX102" fmla="*/ 5817682 w 12192000"/>
              <a:gd name="connsiteY102" fmla="*/ 2157358 h 3482342"/>
              <a:gd name="connsiteX103" fmla="*/ 5735300 w 12192000"/>
              <a:gd name="connsiteY103" fmla="*/ 2158902 h 3482342"/>
              <a:gd name="connsiteX104" fmla="*/ 5591469 w 12192000"/>
              <a:gd name="connsiteY104" fmla="*/ 2178389 h 3482342"/>
              <a:gd name="connsiteX105" fmla="*/ 5505818 w 12192000"/>
              <a:gd name="connsiteY105" fmla="*/ 2194207 h 3482342"/>
              <a:gd name="connsiteX106" fmla="*/ 5452860 w 12192000"/>
              <a:gd name="connsiteY106" fmla="*/ 2180085 h 3482342"/>
              <a:gd name="connsiteX107" fmla="*/ 5414282 w 12192000"/>
              <a:gd name="connsiteY107" fmla="*/ 2183070 h 3482342"/>
              <a:gd name="connsiteX108" fmla="*/ 5368369 w 12192000"/>
              <a:gd name="connsiteY108" fmla="*/ 2204272 h 3482342"/>
              <a:gd name="connsiteX109" fmla="*/ 5336354 w 12192000"/>
              <a:gd name="connsiteY109" fmla="*/ 2218920 h 3482342"/>
              <a:gd name="connsiteX110" fmla="*/ 5291263 w 12192000"/>
              <a:gd name="connsiteY110" fmla="*/ 2239182 h 3482342"/>
              <a:gd name="connsiteX111" fmla="*/ 5255152 w 12192000"/>
              <a:gd name="connsiteY111" fmla="*/ 2247164 h 3482342"/>
              <a:gd name="connsiteX112" fmla="*/ 5233796 w 12192000"/>
              <a:gd name="connsiteY112" fmla="*/ 2268260 h 3482342"/>
              <a:gd name="connsiteX113" fmla="*/ 5212786 w 12192000"/>
              <a:gd name="connsiteY113" fmla="*/ 2296592 h 3482342"/>
              <a:gd name="connsiteX114" fmla="*/ 5173523 w 12192000"/>
              <a:gd name="connsiteY114" fmla="*/ 2309057 h 3482342"/>
              <a:gd name="connsiteX115" fmla="*/ 5123830 w 12192000"/>
              <a:gd name="connsiteY115" fmla="*/ 2307070 h 3482342"/>
              <a:gd name="connsiteX116" fmla="*/ 5065426 w 12192000"/>
              <a:gd name="connsiteY116" fmla="*/ 2324076 h 3482342"/>
              <a:gd name="connsiteX117" fmla="*/ 4975908 w 12192000"/>
              <a:gd name="connsiteY117" fmla="*/ 2364128 h 3482342"/>
              <a:gd name="connsiteX118" fmla="*/ 4913723 w 12192000"/>
              <a:gd name="connsiteY118" fmla="*/ 2385265 h 3482342"/>
              <a:gd name="connsiteX119" fmla="*/ 4746485 w 12192000"/>
              <a:gd name="connsiteY119" fmla="*/ 2451769 h 3482342"/>
              <a:gd name="connsiteX120" fmla="*/ 4681588 w 12192000"/>
              <a:gd name="connsiteY120" fmla="*/ 2467494 h 3482342"/>
              <a:gd name="connsiteX121" fmla="*/ 1783655 w 12192000"/>
              <a:gd name="connsiteY121" fmla="*/ 3163860 h 3482342"/>
              <a:gd name="connsiteX122" fmla="*/ 1325955 w 12192000"/>
              <a:gd name="connsiteY122" fmla="*/ 3176692 h 3482342"/>
              <a:gd name="connsiteX123" fmla="*/ 1190384 w 12192000"/>
              <a:gd name="connsiteY123" fmla="*/ 3203504 h 3482342"/>
              <a:gd name="connsiteX124" fmla="*/ 1094537 w 12192000"/>
              <a:gd name="connsiteY124" fmla="*/ 3229469 h 3482342"/>
              <a:gd name="connsiteX125" fmla="*/ 779276 w 12192000"/>
              <a:gd name="connsiteY125" fmla="*/ 3327290 h 3482342"/>
              <a:gd name="connsiteX126" fmla="*/ 600378 w 12192000"/>
              <a:gd name="connsiteY126" fmla="*/ 3335250 h 3482342"/>
              <a:gd name="connsiteX127" fmla="*/ 493457 w 12192000"/>
              <a:gd name="connsiteY127" fmla="*/ 3365044 h 3482342"/>
              <a:gd name="connsiteX128" fmla="*/ 349402 w 12192000"/>
              <a:gd name="connsiteY128" fmla="*/ 3380897 h 3482342"/>
              <a:gd name="connsiteX129" fmla="*/ 192183 w 12192000"/>
              <a:gd name="connsiteY129" fmla="*/ 3460075 h 3482342"/>
              <a:gd name="connsiteX130" fmla="*/ 46713 w 12192000"/>
              <a:gd name="connsiteY130" fmla="*/ 3462986 h 3482342"/>
              <a:gd name="connsiteX131" fmla="*/ 2765 w 12192000"/>
              <a:gd name="connsiteY131" fmla="*/ 3480770 h 3482342"/>
              <a:gd name="connsiteX132" fmla="*/ 0 w 12192000"/>
              <a:gd name="connsiteY132" fmla="*/ 3482342 h 3482342"/>
              <a:gd name="connsiteX133" fmla="*/ 0 w 12192000"/>
              <a:gd name="connsiteY13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99186 w 12192000"/>
              <a:gd name="connsiteY32" fmla="*/ 1322173 h 3482342"/>
              <a:gd name="connsiteX33" fmla="*/ 10679906 w 12192000"/>
              <a:gd name="connsiteY33" fmla="*/ 1332049 h 3482342"/>
              <a:gd name="connsiteX34" fmla="*/ 10639834 w 12192000"/>
              <a:gd name="connsiteY34" fmla="*/ 1324989 h 3482342"/>
              <a:gd name="connsiteX35" fmla="*/ 10603863 w 12192000"/>
              <a:gd name="connsiteY35" fmla="*/ 1346886 h 3482342"/>
              <a:gd name="connsiteX36" fmla="*/ 10573203 w 12192000"/>
              <a:gd name="connsiteY36" fmla="*/ 1351996 h 3482342"/>
              <a:gd name="connsiteX37" fmla="*/ 10547375 w 12192000"/>
              <a:gd name="connsiteY37" fmla="*/ 1375130 h 3482342"/>
              <a:gd name="connsiteX38" fmla="*/ 10513263 w 12192000"/>
              <a:gd name="connsiteY38" fmla="*/ 1371939 h 3482342"/>
              <a:gd name="connsiteX39" fmla="*/ 10487356 w 12192000"/>
              <a:gd name="connsiteY39" fmla="*/ 1385722 h 3482342"/>
              <a:gd name="connsiteX40" fmla="*/ 10464012 w 12192000"/>
              <a:gd name="connsiteY40" fmla="*/ 1391778 h 3482342"/>
              <a:gd name="connsiteX41" fmla="*/ 10405409 w 12192000"/>
              <a:gd name="connsiteY41" fmla="*/ 1422789 h 3482342"/>
              <a:gd name="connsiteX42" fmla="*/ 10370530 w 12192000"/>
              <a:gd name="connsiteY42" fmla="*/ 1441596 h 3482342"/>
              <a:gd name="connsiteX43" fmla="*/ 10300239 w 12192000"/>
              <a:gd name="connsiteY43" fmla="*/ 1456332 h 3482342"/>
              <a:gd name="connsiteX44" fmla="*/ 10264922 w 12192000"/>
              <a:gd name="connsiteY44" fmla="*/ 1472107 h 3482342"/>
              <a:gd name="connsiteX45" fmla="*/ 10229629 w 12192000"/>
              <a:gd name="connsiteY45" fmla="*/ 1470454 h 3482342"/>
              <a:gd name="connsiteX46" fmla="*/ 10201385 w 12192000"/>
              <a:gd name="connsiteY46" fmla="*/ 1477515 h 3482342"/>
              <a:gd name="connsiteX47" fmla="*/ 10151958 w 12192000"/>
              <a:gd name="connsiteY47" fmla="*/ 1477515 h 3482342"/>
              <a:gd name="connsiteX48" fmla="*/ 10120184 w 12192000"/>
              <a:gd name="connsiteY48" fmla="*/ 1466924 h 3482342"/>
              <a:gd name="connsiteX49" fmla="*/ 10081348 w 12192000"/>
              <a:gd name="connsiteY49" fmla="*/ 1481046 h 3482342"/>
              <a:gd name="connsiteX50" fmla="*/ 10058690 w 12192000"/>
              <a:gd name="connsiteY50" fmla="*/ 1474888 h 3482342"/>
              <a:gd name="connsiteX51" fmla="*/ 10004424 w 12192000"/>
              <a:gd name="connsiteY51" fmla="*/ 1489801 h 3482342"/>
              <a:gd name="connsiteX52" fmla="*/ 9999951 w 12192000"/>
              <a:gd name="connsiteY52" fmla="*/ 1499127 h 3482342"/>
              <a:gd name="connsiteX53" fmla="*/ 9845462 w 12192000"/>
              <a:gd name="connsiteY53" fmla="*/ 1548192 h 3482342"/>
              <a:gd name="connsiteX54" fmla="*/ 9736156 w 12192000"/>
              <a:gd name="connsiteY54" fmla="*/ 1581928 h 3482342"/>
              <a:gd name="connsiteX55" fmla="*/ 9693355 w 12192000"/>
              <a:gd name="connsiteY55" fmla="*/ 1602632 h 3482342"/>
              <a:gd name="connsiteX56" fmla="*/ 9664242 w 12192000"/>
              <a:gd name="connsiteY56" fmla="*/ 1622075 h 3482342"/>
              <a:gd name="connsiteX57" fmla="*/ 9579195 w 12192000"/>
              <a:gd name="connsiteY57" fmla="*/ 1648017 h 3482342"/>
              <a:gd name="connsiteX58" fmla="*/ 9433652 w 12192000"/>
              <a:gd name="connsiteY58" fmla="*/ 1681174 h 3482342"/>
              <a:gd name="connsiteX59" fmla="*/ 9403775 w 12192000"/>
              <a:gd name="connsiteY59" fmla="*/ 1690403 h 3482342"/>
              <a:gd name="connsiteX60" fmla="*/ 9382503 w 12192000"/>
              <a:gd name="connsiteY60" fmla="*/ 1706957 h 3482342"/>
              <a:gd name="connsiteX61" fmla="*/ 9381410 w 12192000"/>
              <a:gd name="connsiteY61" fmla="*/ 1718312 h 3482342"/>
              <a:gd name="connsiteX62" fmla="*/ 9365685 w 12192000"/>
              <a:gd name="connsiteY62" fmla="*/ 1724772 h 3482342"/>
              <a:gd name="connsiteX63" fmla="*/ 9278020 w 12192000"/>
              <a:gd name="connsiteY63" fmla="*/ 1741161 h 3482342"/>
              <a:gd name="connsiteX64" fmla="*/ 9217145 w 12192000"/>
              <a:gd name="connsiteY64" fmla="*/ 1771195 h 3482342"/>
              <a:gd name="connsiteX65" fmla="*/ 8955875 w 12192000"/>
              <a:gd name="connsiteY65" fmla="*/ 1796806 h 3482342"/>
              <a:gd name="connsiteX66" fmla="*/ 8648415 w 12192000"/>
              <a:gd name="connsiteY66" fmla="*/ 1878623 h 3482342"/>
              <a:gd name="connsiteX67" fmla="*/ 8538519 w 12192000"/>
              <a:gd name="connsiteY67" fmla="*/ 1894114 h 3482342"/>
              <a:gd name="connsiteX68" fmla="*/ 8393565 w 12192000"/>
              <a:gd name="connsiteY68" fmla="*/ 1965974 h 3482342"/>
              <a:gd name="connsiteX69" fmla="*/ 8236214 w 12192000"/>
              <a:gd name="connsiteY69" fmla="*/ 1909725 h 3482342"/>
              <a:gd name="connsiteX70" fmla="*/ 8132104 w 12192000"/>
              <a:gd name="connsiteY70" fmla="*/ 1895727 h 3482342"/>
              <a:gd name="connsiteX71" fmla="*/ 7918078 w 12192000"/>
              <a:gd name="connsiteY71" fmla="*/ 1862668 h 3482342"/>
              <a:gd name="connsiteX72" fmla="*/ 7817899 w 12192000"/>
              <a:gd name="connsiteY72" fmla="*/ 1862176 h 3482342"/>
              <a:gd name="connsiteX73" fmla="*/ 7768994 w 12192000"/>
              <a:gd name="connsiteY73" fmla="*/ 1855721 h 3482342"/>
              <a:gd name="connsiteX74" fmla="*/ 7618027 w 12192000"/>
              <a:gd name="connsiteY74" fmla="*/ 1830959 h 3482342"/>
              <a:gd name="connsiteX75" fmla="*/ 7449425 w 12192000"/>
              <a:gd name="connsiteY75" fmla="*/ 1810910 h 3482342"/>
              <a:gd name="connsiteX76" fmla="*/ 7342915 w 12192000"/>
              <a:gd name="connsiteY76" fmla="*/ 1819827 h 3482342"/>
              <a:gd name="connsiteX77" fmla="*/ 7255191 w 12192000"/>
              <a:gd name="connsiteY77" fmla="*/ 1834354 h 3482342"/>
              <a:gd name="connsiteX78" fmla="*/ 7131205 w 12192000"/>
              <a:gd name="connsiteY78" fmla="*/ 1845557 h 3482342"/>
              <a:gd name="connsiteX79" fmla="*/ 6941837 w 12192000"/>
              <a:gd name="connsiteY79" fmla="*/ 1840640 h 3482342"/>
              <a:gd name="connsiteX80" fmla="*/ 6837145 w 12192000"/>
              <a:gd name="connsiteY80" fmla="*/ 1870724 h 3482342"/>
              <a:gd name="connsiteX81" fmla="*/ 6753991 w 12192000"/>
              <a:gd name="connsiteY81" fmla="*/ 1860969 h 3482342"/>
              <a:gd name="connsiteX82" fmla="*/ 6727754 w 12192000"/>
              <a:gd name="connsiteY82" fmla="*/ 1882372 h 3482342"/>
              <a:gd name="connsiteX83" fmla="*/ 6723371 w 12192000"/>
              <a:gd name="connsiteY83" fmla="*/ 1886494 h 3482342"/>
              <a:gd name="connsiteX84" fmla="*/ 6702779 w 12192000"/>
              <a:gd name="connsiteY84" fmla="*/ 1893601 h 3482342"/>
              <a:gd name="connsiteX85" fmla="*/ 6686657 w 12192000"/>
              <a:gd name="connsiteY85" fmla="*/ 1907344 h 3482342"/>
              <a:gd name="connsiteX86" fmla="*/ 6651330 w 12192000"/>
              <a:gd name="connsiteY86" fmla="*/ 1922921 h 3482342"/>
              <a:gd name="connsiteX87" fmla="*/ 6622958 w 12192000"/>
              <a:gd name="connsiteY87" fmla="*/ 1936255 h 3482342"/>
              <a:gd name="connsiteX88" fmla="*/ 6522602 w 12192000"/>
              <a:gd name="connsiteY88" fmla="*/ 1954133 h 3482342"/>
              <a:gd name="connsiteX89" fmla="*/ 6444344 w 12192000"/>
              <a:gd name="connsiteY89" fmla="*/ 1969663 h 3482342"/>
              <a:gd name="connsiteX90" fmla="*/ 6409626 w 12192000"/>
              <a:gd name="connsiteY90" fmla="*/ 1978846 h 3482342"/>
              <a:gd name="connsiteX91" fmla="*/ 6333446 w 12192000"/>
              <a:gd name="connsiteY91" fmla="*/ 1997163 h 3482342"/>
              <a:gd name="connsiteX92" fmla="*/ 6294933 w 12192000"/>
              <a:gd name="connsiteY92" fmla="*/ 2019412 h 3482342"/>
              <a:gd name="connsiteX93" fmla="*/ 6238719 w 12192000"/>
              <a:gd name="connsiteY93" fmla="*/ 2042547 h 3482342"/>
              <a:gd name="connsiteX94" fmla="*/ 6187205 w 12192000"/>
              <a:gd name="connsiteY94" fmla="*/ 2060048 h 3482342"/>
              <a:gd name="connsiteX95" fmla="*/ 6138780 w 12192000"/>
              <a:gd name="connsiteY95" fmla="*/ 2081918 h 3482342"/>
              <a:gd name="connsiteX96" fmla="*/ 6120125 w 12192000"/>
              <a:gd name="connsiteY96" fmla="*/ 2109475 h 3482342"/>
              <a:gd name="connsiteX97" fmla="*/ 6056576 w 12192000"/>
              <a:gd name="connsiteY97" fmla="*/ 2120066 h 3482342"/>
              <a:gd name="connsiteX98" fmla="*/ 5993794 w 12192000"/>
              <a:gd name="connsiteY98" fmla="*/ 2122569 h 3482342"/>
              <a:gd name="connsiteX99" fmla="*/ 5943601 w 12192000"/>
              <a:gd name="connsiteY99" fmla="*/ 2137719 h 3482342"/>
              <a:gd name="connsiteX100" fmla="*/ 5898141 w 12192000"/>
              <a:gd name="connsiteY100" fmla="*/ 2144806 h 3482342"/>
              <a:gd name="connsiteX101" fmla="*/ 5855337 w 12192000"/>
              <a:gd name="connsiteY101" fmla="*/ 2137719 h 3482342"/>
              <a:gd name="connsiteX102" fmla="*/ 5817682 w 12192000"/>
              <a:gd name="connsiteY102" fmla="*/ 2157358 h 3482342"/>
              <a:gd name="connsiteX103" fmla="*/ 5735300 w 12192000"/>
              <a:gd name="connsiteY103" fmla="*/ 2158902 h 3482342"/>
              <a:gd name="connsiteX104" fmla="*/ 5591469 w 12192000"/>
              <a:gd name="connsiteY104" fmla="*/ 2178389 h 3482342"/>
              <a:gd name="connsiteX105" fmla="*/ 5505818 w 12192000"/>
              <a:gd name="connsiteY105" fmla="*/ 2194207 h 3482342"/>
              <a:gd name="connsiteX106" fmla="*/ 5452860 w 12192000"/>
              <a:gd name="connsiteY106" fmla="*/ 2180085 h 3482342"/>
              <a:gd name="connsiteX107" fmla="*/ 5414282 w 12192000"/>
              <a:gd name="connsiteY107" fmla="*/ 2183070 h 3482342"/>
              <a:gd name="connsiteX108" fmla="*/ 5368369 w 12192000"/>
              <a:gd name="connsiteY108" fmla="*/ 2204272 h 3482342"/>
              <a:gd name="connsiteX109" fmla="*/ 5336354 w 12192000"/>
              <a:gd name="connsiteY109" fmla="*/ 2218920 h 3482342"/>
              <a:gd name="connsiteX110" fmla="*/ 5291263 w 12192000"/>
              <a:gd name="connsiteY110" fmla="*/ 2239182 h 3482342"/>
              <a:gd name="connsiteX111" fmla="*/ 5255152 w 12192000"/>
              <a:gd name="connsiteY111" fmla="*/ 2247164 h 3482342"/>
              <a:gd name="connsiteX112" fmla="*/ 5233796 w 12192000"/>
              <a:gd name="connsiteY112" fmla="*/ 2268260 h 3482342"/>
              <a:gd name="connsiteX113" fmla="*/ 5212786 w 12192000"/>
              <a:gd name="connsiteY113" fmla="*/ 2296592 h 3482342"/>
              <a:gd name="connsiteX114" fmla="*/ 5173523 w 12192000"/>
              <a:gd name="connsiteY114" fmla="*/ 2309057 h 3482342"/>
              <a:gd name="connsiteX115" fmla="*/ 5123830 w 12192000"/>
              <a:gd name="connsiteY115" fmla="*/ 2307070 h 3482342"/>
              <a:gd name="connsiteX116" fmla="*/ 5065426 w 12192000"/>
              <a:gd name="connsiteY116" fmla="*/ 2324076 h 3482342"/>
              <a:gd name="connsiteX117" fmla="*/ 4975908 w 12192000"/>
              <a:gd name="connsiteY117" fmla="*/ 2364128 h 3482342"/>
              <a:gd name="connsiteX118" fmla="*/ 4913723 w 12192000"/>
              <a:gd name="connsiteY118" fmla="*/ 2385265 h 3482342"/>
              <a:gd name="connsiteX119" fmla="*/ 4746485 w 12192000"/>
              <a:gd name="connsiteY119" fmla="*/ 2451769 h 3482342"/>
              <a:gd name="connsiteX120" fmla="*/ 4681588 w 12192000"/>
              <a:gd name="connsiteY120" fmla="*/ 2467494 h 3482342"/>
              <a:gd name="connsiteX121" fmla="*/ 1783655 w 12192000"/>
              <a:gd name="connsiteY121" fmla="*/ 3163860 h 3482342"/>
              <a:gd name="connsiteX122" fmla="*/ 1325955 w 12192000"/>
              <a:gd name="connsiteY122" fmla="*/ 3176692 h 3482342"/>
              <a:gd name="connsiteX123" fmla="*/ 1190384 w 12192000"/>
              <a:gd name="connsiteY123" fmla="*/ 3203504 h 3482342"/>
              <a:gd name="connsiteX124" fmla="*/ 1094537 w 12192000"/>
              <a:gd name="connsiteY124" fmla="*/ 3229469 h 3482342"/>
              <a:gd name="connsiteX125" fmla="*/ 779276 w 12192000"/>
              <a:gd name="connsiteY125" fmla="*/ 3327290 h 3482342"/>
              <a:gd name="connsiteX126" fmla="*/ 600378 w 12192000"/>
              <a:gd name="connsiteY126" fmla="*/ 3335250 h 3482342"/>
              <a:gd name="connsiteX127" fmla="*/ 493457 w 12192000"/>
              <a:gd name="connsiteY127" fmla="*/ 3365044 h 3482342"/>
              <a:gd name="connsiteX128" fmla="*/ 349402 w 12192000"/>
              <a:gd name="connsiteY128" fmla="*/ 3380897 h 3482342"/>
              <a:gd name="connsiteX129" fmla="*/ 192183 w 12192000"/>
              <a:gd name="connsiteY129" fmla="*/ 3460075 h 3482342"/>
              <a:gd name="connsiteX130" fmla="*/ 46713 w 12192000"/>
              <a:gd name="connsiteY130" fmla="*/ 3462986 h 3482342"/>
              <a:gd name="connsiteX131" fmla="*/ 2765 w 12192000"/>
              <a:gd name="connsiteY131" fmla="*/ 3480770 h 3482342"/>
              <a:gd name="connsiteX132" fmla="*/ 0 w 12192000"/>
              <a:gd name="connsiteY132" fmla="*/ 3482342 h 3482342"/>
              <a:gd name="connsiteX133" fmla="*/ 0 w 12192000"/>
              <a:gd name="connsiteY13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99186 w 12192000"/>
              <a:gd name="connsiteY32" fmla="*/ 1322173 h 3482342"/>
              <a:gd name="connsiteX33" fmla="*/ 10679906 w 12192000"/>
              <a:gd name="connsiteY33" fmla="*/ 1332049 h 3482342"/>
              <a:gd name="connsiteX34" fmla="*/ 10639834 w 12192000"/>
              <a:gd name="connsiteY34" fmla="*/ 1324989 h 3482342"/>
              <a:gd name="connsiteX35" fmla="*/ 10603863 w 12192000"/>
              <a:gd name="connsiteY35" fmla="*/ 1346886 h 3482342"/>
              <a:gd name="connsiteX36" fmla="*/ 10573203 w 12192000"/>
              <a:gd name="connsiteY36" fmla="*/ 1351996 h 3482342"/>
              <a:gd name="connsiteX37" fmla="*/ 10547375 w 12192000"/>
              <a:gd name="connsiteY37" fmla="*/ 1375130 h 3482342"/>
              <a:gd name="connsiteX38" fmla="*/ 10513263 w 12192000"/>
              <a:gd name="connsiteY38" fmla="*/ 1371939 h 3482342"/>
              <a:gd name="connsiteX39" fmla="*/ 10487356 w 12192000"/>
              <a:gd name="connsiteY39" fmla="*/ 1385722 h 3482342"/>
              <a:gd name="connsiteX40" fmla="*/ 10464012 w 12192000"/>
              <a:gd name="connsiteY40" fmla="*/ 1391778 h 3482342"/>
              <a:gd name="connsiteX41" fmla="*/ 10405409 w 12192000"/>
              <a:gd name="connsiteY41" fmla="*/ 1422789 h 3482342"/>
              <a:gd name="connsiteX42" fmla="*/ 10370530 w 12192000"/>
              <a:gd name="connsiteY42" fmla="*/ 1441596 h 3482342"/>
              <a:gd name="connsiteX43" fmla="*/ 10300239 w 12192000"/>
              <a:gd name="connsiteY43" fmla="*/ 1456332 h 3482342"/>
              <a:gd name="connsiteX44" fmla="*/ 10264922 w 12192000"/>
              <a:gd name="connsiteY44" fmla="*/ 1472107 h 3482342"/>
              <a:gd name="connsiteX45" fmla="*/ 10229629 w 12192000"/>
              <a:gd name="connsiteY45" fmla="*/ 1470454 h 3482342"/>
              <a:gd name="connsiteX46" fmla="*/ 10201385 w 12192000"/>
              <a:gd name="connsiteY46" fmla="*/ 1477515 h 3482342"/>
              <a:gd name="connsiteX47" fmla="*/ 10151958 w 12192000"/>
              <a:gd name="connsiteY47" fmla="*/ 1477515 h 3482342"/>
              <a:gd name="connsiteX48" fmla="*/ 10120184 w 12192000"/>
              <a:gd name="connsiteY48" fmla="*/ 1466924 h 3482342"/>
              <a:gd name="connsiteX49" fmla="*/ 10081348 w 12192000"/>
              <a:gd name="connsiteY49" fmla="*/ 1481046 h 3482342"/>
              <a:gd name="connsiteX50" fmla="*/ 10058690 w 12192000"/>
              <a:gd name="connsiteY50" fmla="*/ 1474888 h 3482342"/>
              <a:gd name="connsiteX51" fmla="*/ 10004424 w 12192000"/>
              <a:gd name="connsiteY51" fmla="*/ 1489801 h 3482342"/>
              <a:gd name="connsiteX52" fmla="*/ 9999951 w 12192000"/>
              <a:gd name="connsiteY52" fmla="*/ 1499127 h 3482342"/>
              <a:gd name="connsiteX53" fmla="*/ 9845462 w 12192000"/>
              <a:gd name="connsiteY53" fmla="*/ 1548192 h 3482342"/>
              <a:gd name="connsiteX54" fmla="*/ 9736156 w 12192000"/>
              <a:gd name="connsiteY54" fmla="*/ 1581928 h 3482342"/>
              <a:gd name="connsiteX55" fmla="*/ 9693355 w 12192000"/>
              <a:gd name="connsiteY55" fmla="*/ 1602632 h 3482342"/>
              <a:gd name="connsiteX56" fmla="*/ 9664242 w 12192000"/>
              <a:gd name="connsiteY56" fmla="*/ 1622075 h 3482342"/>
              <a:gd name="connsiteX57" fmla="*/ 9579195 w 12192000"/>
              <a:gd name="connsiteY57" fmla="*/ 1648017 h 3482342"/>
              <a:gd name="connsiteX58" fmla="*/ 9433652 w 12192000"/>
              <a:gd name="connsiteY58" fmla="*/ 1681174 h 3482342"/>
              <a:gd name="connsiteX59" fmla="*/ 9403775 w 12192000"/>
              <a:gd name="connsiteY59" fmla="*/ 1690403 h 3482342"/>
              <a:gd name="connsiteX60" fmla="*/ 9382503 w 12192000"/>
              <a:gd name="connsiteY60" fmla="*/ 1706957 h 3482342"/>
              <a:gd name="connsiteX61" fmla="*/ 9381410 w 12192000"/>
              <a:gd name="connsiteY61" fmla="*/ 1718312 h 3482342"/>
              <a:gd name="connsiteX62" fmla="*/ 9365685 w 12192000"/>
              <a:gd name="connsiteY62" fmla="*/ 1724772 h 3482342"/>
              <a:gd name="connsiteX63" fmla="*/ 9278020 w 12192000"/>
              <a:gd name="connsiteY63" fmla="*/ 1741161 h 3482342"/>
              <a:gd name="connsiteX64" fmla="*/ 9217145 w 12192000"/>
              <a:gd name="connsiteY64" fmla="*/ 1771195 h 3482342"/>
              <a:gd name="connsiteX65" fmla="*/ 8955875 w 12192000"/>
              <a:gd name="connsiteY65" fmla="*/ 1796806 h 3482342"/>
              <a:gd name="connsiteX66" fmla="*/ 8648415 w 12192000"/>
              <a:gd name="connsiteY66" fmla="*/ 1878623 h 3482342"/>
              <a:gd name="connsiteX67" fmla="*/ 8538519 w 12192000"/>
              <a:gd name="connsiteY67" fmla="*/ 1894114 h 3482342"/>
              <a:gd name="connsiteX68" fmla="*/ 8393565 w 12192000"/>
              <a:gd name="connsiteY68" fmla="*/ 1965974 h 3482342"/>
              <a:gd name="connsiteX69" fmla="*/ 8236214 w 12192000"/>
              <a:gd name="connsiteY69" fmla="*/ 1909725 h 3482342"/>
              <a:gd name="connsiteX70" fmla="*/ 8132104 w 12192000"/>
              <a:gd name="connsiteY70" fmla="*/ 1895727 h 3482342"/>
              <a:gd name="connsiteX71" fmla="*/ 7918078 w 12192000"/>
              <a:gd name="connsiteY71" fmla="*/ 1862668 h 3482342"/>
              <a:gd name="connsiteX72" fmla="*/ 7817899 w 12192000"/>
              <a:gd name="connsiteY72" fmla="*/ 1862176 h 3482342"/>
              <a:gd name="connsiteX73" fmla="*/ 7768994 w 12192000"/>
              <a:gd name="connsiteY73" fmla="*/ 1855721 h 3482342"/>
              <a:gd name="connsiteX74" fmla="*/ 7618027 w 12192000"/>
              <a:gd name="connsiteY74" fmla="*/ 1830959 h 3482342"/>
              <a:gd name="connsiteX75" fmla="*/ 7449425 w 12192000"/>
              <a:gd name="connsiteY75" fmla="*/ 1810910 h 3482342"/>
              <a:gd name="connsiteX76" fmla="*/ 7342915 w 12192000"/>
              <a:gd name="connsiteY76" fmla="*/ 1819827 h 3482342"/>
              <a:gd name="connsiteX77" fmla="*/ 7255191 w 12192000"/>
              <a:gd name="connsiteY77" fmla="*/ 1834354 h 3482342"/>
              <a:gd name="connsiteX78" fmla="*/ 7131205 w 12192000"/>
              <a:gd name="connsiteY78" fmla="*/ 1845557 h 3482342"/>
              <a:gd name="connsiteX79" fmla="*/ 6941837 w 12192000"/>
              <a:gd name="connsiteY79" fmla="*/ 1840640 h 3482342"/>
              <a:gd name="connsiteX80" fmla="*/ 6837145 w 12192000"/>
              <a:gd name="connsiteY80" fmla="*/ 1870724 h 3482342"/>
              <a:gd name="connsiteX81" fmla="*/ 6753991 w 12192000"/>
              <a:gd name="connsiteY81" fmla="*/ 1860969 h 3482342"/>
              <a:gd name="connsiteX82" fmla="*/ 6727754 w 12192000"/>
              <a:gd name="connsiteY82" fmla="*/ 1882372 h 3482342"/>
              <a:gd name="connsiteX83" fmla="*/ 6723371 w 12192000"/>
              <a:gd name="connsiteY83" fmla="*/ 1886494 h 3482342"/>
              <a:gd name="connsiteX84" fmla="*/ 6702779 w 12192000"/>
              <a:gd name="connsiteY84" fmla="*/ 1893601 h 3482342"/>
              <a:gd name="connsiteX85" fmla="*/ 6686657 w 12192000"/>
              <a:gd name="connsiteY85" fmla="*/ 1907344 h 3482342"/>
              <a:gd name="connsiteX86" fmla="*/ 6651330 w 12192000"/>
              <a:gd name="connsiteY86" fmla="*/ 1922921 h 3482342"/>
              <a:gd name="connsiteX87" fmla="*/ 6622958 w 12192000"/>
              <a:gd name="connsiteY87" fmla="*/ 1936255 h 3482342"/>
              <a:gd name="connsiteX88" fmla="*/ 6522602 w 12192000"/>
              <a:gd name="connsiteY88" fmla="*/ 1954133 h 3482342"/>
              <a:gd name="connsiteX89" fmla="*/ 6444344 w 12192000"/>
              <a:gd name="connsiteY89" fmla="*/ 1969663 h 3482342"/>
              <a:gd name="connsiteX90" fmla="*/ 6409626 w 12192000"/>
              <a:gd name="connsiteY90" fmla="*/ 1978846 h 3482342"/>
              <a:gd name="connsiteX91" fmla="*/ 6333446 w 12192000"/>
              <a:gd name="connsiteY91" fmla="*/ 1997163 h 3482342"/>
              <a:gd name="connsiteX92" fmla="*/ 6294933 w 12192000"/>
              <a:gd name="connsiteY92" fmla="*/ 2019412 h 3482342"/>
              <a:gd name="connsiteX93" fmla="*/ 6238719 w 12192000"/>
              <a:gd name="connsiteY93" fmla="*/ 2042547 h 3482342"/>
              <a:gd name="connsiteX94" fmla="*/ 6187205 w 12192000"/>
              <a:gd name="connsiteY94" fmla="*/ 2060048 h 3482342"/>
              <a:gd name="connsiteX95" fmla="*/ 6138780 w 12192000"/>
              <a:gd name="connsiteY95" fmla="*/ 2081918 h 3482342"/>
              <a:gd name="connsiteX96" fmla="*/ 6120125 w 12192000"/>
              <a:gd name="connsiteY96" fmla="*/ 2109475 h 3482342"/>
              <a:gd name="connsiteX97" fmla="*/ 6056576 w 12192000"/>
              <a:gd name="connsiteY97" fmla="*/ 2120066 h 3482342"/>
              <a:gd name="connsiteX98" fmla="*/ 5993794 w 12192000"/>
              <a:gd name="connsiteY98" fmla="*/ 2122569 h 3482342"/>
              <a:gd name="connsiteX99" fmla="*/ 5943601 w 12192000"/>
              <a:gd name="connsiteY99" fmla="*/ 2137719 h 3482342"/>
              <a:gd name="connsiteX100" fmla="*/ 5898141 w 12192000"/>
              <a:gd name="connsiteY100" fmla="*/ 2144806 h 3482342"/>
              <a:gd name="connsiteX101" fmla="*/ 5855337 w 12192000"/>
              <a:gd name="connsiteY101" fmla="*/ 2137719 h 3482342"/>
              <a:gd name="connsiteX102" fmla="*/ 5817682 w 12192000"/>
              <a:gd name="connsiteY102" fmla="*/ 2157358 h 3482342"/>
              <a:gd name="connsiteX103" fmla="*/ 5735300 w 12192000"/>
              <a:gd name="connsiteY103" fmla="*/ 2158902 h 3482342"/>
              <a:gd name="connsiteX104" fmla="*/ 5591469 w 12192000"/>
              <a:gd name="connsiteY104" fmla="*/ 2178389 h 3482342"/>
              <a:gd name="connsiteX105" fmla="*/ 5505818 w 12192000"/>
              <a:gd name="connsiteY105" fmla="*/ 2194207 h 3482342"/>
              <a:gd name="connsiteX106" fmla="*/ 5452860 w 12192000"/>
              <a:gd name="connsiteY106" fmla="*/ 2180085 h 3482342"/>
              <a:gd name="connsiteX107" fmla="*/ 5414282 w 12192000"/>
              <a:gd name="connsiteY107" fmla="*/ 2183070 h 3482342"/>
              <a:gd name="connsiteX108" fmla="*/ 5368369 w 12192000"/>
              <a:gd name="connsiteY108" fmla="*/ 2204272 h 3482342"/>
              <a:gd name="connsiteX109" fmla="*/ 5336354 w 12192000"/>
              <a:gd name="connsiteY109" fmla="*/ 2218920 h 3482342"/>
              <a:gd name="connsiteX110" fmla="*/ 5291263 w 12192000"/>
              <a:gd name="connsiteY110" fmla="*/ 2239182 h 3482342"/>
              <a:gd name="connsiteX111" fmla="*/ 5255152 w 12192000"/>
              <a:gd name="connsiteY111" fmla="*/ 2247164 h 3482342"/>
              <a:gd name="connsiteX112" fmla="*/ 5233796 w 12192000"/>
              <a:gd name="connsiteY112" fmla="*/ 2268260 h 3482342"/>
              <a:gd name="connsiteX113" fmla="*/ 5212786 w 12192000"/>
              <a:gd name="connsiteY113" fmla="*/ 2296592 h 3482342"/>
              <a:gd name="connsiteX114" fmla="*/ 5173523 w 12192000"/>
              <a:gd name="connsiteY114" fmla="*/ 2309057 h 3482342"/>
              <a:gd name="connsiteX115" fmla="*/ 5123830 w 12192000"/>
              <a:gd name="connsiteY115" fmla="*/ 2307070 h 3482342"/>
              <a:gd name="connsiteX116" fmla="*/ 5065426 w 12192000"/>
              <a:gd name="connsiteY116" fmla="*/ 2324076 h 3482342"/>
              <a:gd name="connsiteX117" fmla="*/ 4975908 w 12192000"/>
              <a:gd name="connsiteY117" fmla="*/ 2364128 h 3482342"/>
              <a:gd name="connsiteX118" fmla="*/ 4913723 w 12192000"/>
              <a:gd name="connsiteY118" fmla="*/ 2385265 h 3482342"/>
              <a:gd name="connsiteX119" fmla="*/ 4746485 w 12192000"/>
              <a:gd name="connsiteY119" fmla="*/ 2451769 h 3482342"/>
              <a:gd name="connsiteX120" fmla="*/ 4681588 w 12192000"/>
              <a:gd name="connsiteY120" fmla="*/ 2467494 h 3482342"/>
              <a:gd name="connsiteX121" fmla="*/ 1783655 w 12192000"/>
              <a:gd name="connsiteY121" fmla="*/ 3163860 h 3482342"/>
              <a:gd name="connsiteX122" fmla="*/ 1325955 w 12192000"/>
              <a:gd name="connsiteY122" fmla="*/ 3176692 h 3482342"/>
              <a:gd name="connsiteX123" fmla="*/ 1190384 w 12192000"/>
              <a:gd name="connsiteY123" fmla="*/ 3203504 h 3482342"/>
              <a:gd name="connsiteX124" fmla="*/ 1094537 w 12192000"/>
              <a:gd name="connsiteY124" fmla="*/ 3229469 h 3482342"/>
              <a:gd name="connsiteX125" fmla="*/ 779276 w 12192000"/>
              <a:gd name="connsiteY125" fmla="*/ 3327290 h 3482342"/>
              <a:gd name="connsiteX126" fmla="*/ 600378 w 12192000"/>
              <a:gd name="connsiteY126" fmla="*/ 3335250 h 3482342"/>
              <a:gd name="connsiteX127" fmla="*/ 493457 w 12192000"/>
              <a:gd name="connsiteY127" fmla="*/ 3365044 h 3482342"/>
              <a:gd name="connsiteX128" fmla="*/ 349402 w 12192000"/>
              <a:gd name="connsiteY128" fmla="*/ 3380897 h 3482342"/>
              <a:gd name="connsiteX129" fmla="*/ 192183 w 12192000"/>
              <a:gd name="connsiteY129" fmla="*/ 3460075 h 3482342"/>
              <a:gd name="connsiteX130" fmla="*/ 46713 w 12192000"/>
              <a:gd name="connsiteY130" fmla="*/ 3462986 h 3482342"/>
              <a:gd name="connsiteX131" fmla="*/ 2765 w 12192000"/>
              <a:gd name="connsiteY131" fmla="*/ 3480770 h 3482342"/>
              <a:gd name="connsiteX132" fmla="*/ 0 w 12192000"/>
              <a:gd name="connsiteY132" fmla="*/ 3482342 h 3482342"/>
              <a:gd name="connsiteX133" fmla="*/ 0 w 12192000"/>
              <a:gd name="connsiteY13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99186 w 12192000"/>
              <a:gd name="connsiteY32" fmla="*/ 1322173 h 3482342"/>
              <a:gd name="connsiteX33" fmla="*/ 10679906 w 12192000"/>
              <a:gd name="connsiteY33" fmla="*/ 1332049 h 3482342"/>
              <a:gd name="connsiteX34" fmla="*/ 10639834 w 12192000"/>
              <a:gd name="connsiteY34" fmla="*/ 1324989 h 3482342"/>
              <a:gd name="connsiteX35" fmla="*/ 10603863 w 12192000"/>
              <a:gd name="connsiteY35" fmla="*/ 1346886 h 3482342"/>
              <a:gd name="connsiteX36" fmla="*/ 10573203 w 12192000"/>
              <a:gd name="connsiteY36" fmla="*/ 1351996 h 3482342"/>
              <a:gd name="connsiteX37" fmla="*/ 10547375 w 12192000"/>
              <a:gd name="connsiteY37" fmla="*/ 1375130 h 3482342"/>
              <a:gd name="connsiteX38" fmla="*/ 10513263 w 12192000"/>
              <a:gd name="connsiteY38" fmla="*/ 1371939 h 3482342"/>
              <a:gd name="connsiteX39" fmla="*/ 10487356 w 12192000"/>
              <a:gd name="connsiteY39" fmla="*/ 1385722 h 3482342"/>
              <a:gd name="connsiteX40" fmla="*/ 10464012 w 12192000"/>
              <a:gd name="connsiteY40" fmla="*/ 1391778 h 3482342"/>
              <a:gd name="connsiteX41" fmla="*/ 10405409 w 12192000"/>
              <a:gd name="connsiteY41" fmla="*/ 1422789 h 3482342"/>
              <a:gd name="connsiteX42" fmla="*/ 10370530 w 12192000"/>
              <a:gd name="connsiteY42" fmla="*/ 1441596 h 3482342"/>
              <a:gd name="connsiteX43" fmla="*/ 10300239 w 12192000"/>
              <a:gd name="connsiteY43" fmla="*/ 1456332 h 3482342"/>
              <a:gd name="connsiteX44" fmla="*/ 10264922 w 12192000"/>
              <a:gd name="connsiteY44" fmla="*/ 1472107 h 3482342"/>
              <a:gd name="connsiteX45" fmla="*/ 10229629 w 12192000"/>
              <a:gd name="connsiteY45" fmla="*/ 1470454 h 3482342"/>
              <a:gd name="connsiteX46" fmla="*/ 10201385 w 12192000"/>
              <a:gd name="connsiteY46" fmla="*/ 1477515 h 3482342"/>
              <a:gd name="connsiteX47" fmla="*/ 10151958 w 12192000"/>
              <a:gd name="connsiteY47" fmla="*/ 1477515 h 3482342"/>
              <a:gd name="connsiteX48" fmla="*/ 10120184 w 12192000"/>
              <a:gd name="connsiteY48" fmla="*/ 1466924 h 3482342"/>
              <a:gd name="connsiteX49" fmla="*/ 10081348 w 12192000"/>
              <a:gd name="connsiteY49" fmla="*/ 1481046 h 3482342"/>
              <a:gd name="connsiteX50" fmla="*/ 10058690 w 12192000"/>
              <a:gd name="connsiteY50" fmla="*/ 1474888 h 3482342"/>
              <a:gd name="connsiteX51" fmla="*/ 10004424 w 12192000"/>
              <a:gd name="connsiteY51" fmla="*/ 1489801 h 3482342"/>
              <a:gd name="connsiteX52" fmla="*/ 9999951 w 12192000"/>
              <a:gd name="connsiteY52" fmla="*/ 1499127 h 3482342"/>
              <a:gd name="connsiteX53" fmla="*/ 9845462 w 12192000"/>
              <a:gd name="connsiteY53" fmla="*/ 1548192 h 3482342"/>
              <a:gd name="connsiteX54" fmla="*/ 9736156 w 12192000"/>
              <a:gd name="connsiteY54" fmla="*/ 1581928 h 3482342"/>
              <a:gd name="connsiteX55" fmla="*/ 9693355 w 12192000"/>
              <a:gd name="connsiteY55" fmla="*/ 1602632 h 3482342"/>
              <a:gd name="connsiteX56" fmla="*/ 9664242 w 12192000"/>
              <a:gd name="connsiteY56" fmla="*/ 1622075 h 3482342"/>
              <a:gd name="connsiteX57" fmla="*/ 9579195 w 12192000"/>
              <a:gd name="connsiteY57" fmla="*/ 1648017 h 3482342"/>
              <a:gd name="connsiteX58" fmla="*/ 9433652 w 12192000"/>
              <a:gd name="connsiteY58" fmla="*/ 1681174 h 3482342"/>
              <a:gd name="connsiteX59" fmla="*/ 9403775 w 12192000"/>
              <a:gd name="connsiteY59" fmla="*/ 1690403 h 3482342"/>
              <a:gd name="connsiteX60" fmla="*/ 9382503 w 12192000"/>
              <a:gd name="connsiteY60" fmla="*/ 1706957 h 3482342"/>
              <a:gd name="connsiteX61" fmla="*/ 9381410 w 12192000"/>
              <a:gd name="connsiteY61" fmla="*/ 1718312 h 3482342"/>
              <a:gd name="connsiteX62" fmla="*/ 9365685 w 12192000"/>
              <a:gd name="connsiteY62" fmla="*/ 1724772 h 3482342"/>
              <a:gd name="connsiteX63" fmla="*/ 9278020 w 12192000"/>
              <a:gd name="connsiteY63" fmla="*/ 1741161 h 3482342"/>
              <a:gd name="connsiteX64" fmla="*/ 9217145 w 12192000"/>
              <a:gd name="connsiteY64" fmla="*/ 1771195 h 3482342"/>
              <a:gd name="connsiteX65" fmla="*/ 8955875 w 12192000"/>
              <a:gd name="connsiteY65" fmla="*/ 1796806 h 3482342"/>
              <a:gd name="connsiteX66" fmla="*/ 8648415 w 12192000"/>
              <a:gd name="connsiteY66" fmla="*/ 1878623 h 3482342"/>
              <a:gd name="connsiteX67" fmla="*/ 8538519 w 12192000"/>
              <a:gd name="connsiteY67" fmla="*/ 1894114 h 3482342"/>
              <a:gd name="connsiteX68" fmla="*/ 8506541 w 12192000"/>
              <a:gd name="connsiteY68" fmla="*/ 1905955 h 3482342"/>
              <a:gd name="connsiteX69" fmla="*/ 8236214 w 12192000"/>
              <a:gd name="connsiteY69" fmla="*/ 1909725 h 3482342"/>
              <a:gd name="connsiteX70" fmla="*/ 8132104 w 12192000"/>
              <a:gd name="connsiteY70" fmla="*/ 1895727 h 3482342"/>
              <a:gd name="connsiteX71" fmla="*/ 7918078 w 12192000"/>
              <a:gd name="connsiteY71" fmla="*/ 1862668 h 3482342"/>
              <a:gd name="connsiteX72" fmla="*/ 7817899 w 12192000"/>
              <a:gd name="connsiteY72" fmla="*/ 1862176 h 3482342"/>
              <a:gd name="connsiteX73" fmla="*/ 7768994 w 12192000"/>
              <a:gd name="connsiteY73" fmla="*/ 1855721 h 3482342"/>
              <a:gd name="connsiteX74" fmla="*/ 7618027 w 12192000"/>
              <a:gd name="connsiteY74" fmla="*/ 1830959 h 3482342"/>
              <a:gd name="connsiteX75" fmla="*/ 7449425 w 12192000"/>
              <a:gd name="connsiteY75" fmla="*/ 1810910 h 3482342"/>
              <a:gd name="connsiteX76" fmla="*/ 7342915 w 12192000"/>
              <a:gd name="connsiteY76" fmla="*/ 1819827 h 3482342"/>
              <a:gd name="connsiteX77" fmla="*/ 7255191 w 12192000"/>
              <a:gd name="connsiteY77" fmla="*/ 1834354 h 3482342"/>
              <a:gd name="connsiteX78" fmla="*/ 7131205 w 12192000"/>
              <a:gd name="connsiteY78" fmla="*/ 1845557 h 3482342"/>
              <a:gd name="connsiteX79" fmla="*/ 6941837 w 12192000"/>
              <a:gd name="connsiteY79" fmla="*/ 1840640 h 3482342"/>
              <a:gd name="connsiteX80" fmla="*/ 6837145 w 12192000"/>
              <a:gd name="connsiteY80" fmla="*/ 1870724 h 3482342"/>
              <a:gd name="connsiteX81" fmla="*/ 6753991 w 12192000"/>
              <a:gd name="connsiteY81" fmla="*/ 1860969 h 3482342"/>
              <a:gd name="connsiteX82" fmla="*/ 6727754 w 12192000"/>
              <a:gd name="connsiteY82" fmla="*/ 1882372 h 3482342"/>
              <a:gd name="connsiteX83" fmla="*/ 6723371 w 12192000"/>
              <a:gd name="connsiteY83" fmla="*/ 1886494 h 3482342"/>
              <a:gd name="connsiteX84" fmla="*/ 6702779 w 12192000"/>
              <a:gd name="connsiteY84" fmla="*/ 1893601 h 3482342"/>
              <a:gd name="connsiteX85" fmla="*/ 6686657 w 12192000"/>
              <a:gd name="connsiteY85" fmla="*/ 1907344 h 3482342"/>
              <a:gd name="connsiteX86" fmla="*/ 6651330 w 12192000"/>
              <a:gd name="connsiteY86" fmla="*/ 1922921 h 3482342"/>
              <a:gd name="connsiteX87" fmla="*/ 6622958 w 12192000"/>
              <a:gd name="connsiteY87" fmla="*/ 1936255 h 3482342"/>
              <a:gd name="connsiteX88" fmla="*/ 6522602 w 12192000"/>
              <a:gd name="connsiteY88" fmla="*/ 1954133 h 3482342"/>
              <a:gd name="connsiteX89" fmla="*/ 6444344 w 12192000"/>
              <a:gd name="connsiteY89" fmla="*/ 1969663 h 3482342"/>
              <a:gd name="connsiteX90" fmla="*/ 6409626 w 12192000"/>
              <a:gd name="connsiteY90" fmla="*/ 1978846 h 3482342"/>
              <a:gd name="connsiteX91" fmla="*/ 6333446 w 12192000"/>
              <a:gd name="connsiteY91" fmla="*/ 1997163 h 3482342"/>
              <a:gd name="connsiteX92" fmla="*/ 6294933 w 12192000"/>
              <a:gd name="connsiteY92" fmla="*/ 2019412 h 3482342"/>
              <a:gd name="connsiteX93" fmla="*/ 6238719 w 12192000"/>
              <a:gd name="connsiteY93" fmla="*/ 2042547 h 3482342"/>
              <a:gd name="connsiteX94" fmla="*/ 6187205 w 12192000"/>
              <a:gd name="connsiteY94" fmla="*/ 2060048 h 3482342"/>
              <a:gd name="connsiteX95" fmla="*/ 6138780 w 12192000"/>
              <a:gd name="connsiteY95" fmla="*/ 2081918 h 3482342"/>
              <a:gd name="connsiteX96" fmla="*/ 6120125 w 12192000"/>
              <a:gd name="connsiteY96" fmla="*/ 2109475 h 3482342"/>
              <a:gd name="connsiteX97" fmla="*/ 6056576 w 12192000"/>
              <a:gd name="connsiteY97" fmla="*/ 2120066 h 3482342"/>
              <a:gd name="connsiteX98" fmla="*/ 5993794 w 12192000"/>
              <a:gd name="connsiteY98" fmla="*/ 2122569 h 3482342"/>
              <a:gd name="connsiteX99" fmla="*/ 5943601 w 12192000"/>
              <a:gd name="connsiteY99" fmla="*/ 2137719 h 3482342"/>
              <a:gd name="connsiteX100" fmla="*/ 5898141 w 12192000"/>
              <a:gd name="connsiteY100" fmla="*/ 2144806 h 3482342"/>
              <a:gd name="connsiteX101" fmla="*/ 5855337 w 12192000"/>
              <a:gd name="connsiteY101" fmla="*/ 2137719 h 3482342"/>
              <a:gd name="connsiteX102" fmla="*/ 5817682 w 12192000"/>
              <a:gd name="connsiteY102" fmla="*/ 2157358 h 3482342"/>
              <a:gd name="connsiteX103" fmla="*/ 5735300 w 12192000"/>
              <a:gd name="connsiteY103" fmla="*/ 2158902 h 3482342"/>
              <a:gd name="connsiteX104" fmla="*/ 5591469 w 12192000"/>
              <a:gd name="connsiteY104" fmla="*/ 2178389 h 3482342"/>
              <a:gd name="connsiteX105" fmla="*/ 5505818 w 12192000"/>
              <a:gd name="connsiteY105" fmla="*/ 2194207 h 3482342"/>
              <a:gd name="connsiteX106" fmla="*/ 5452860 w 12192000"/>
              <a:gd name="connsiteY106" fmla="*/ 2180085 h 3482342"/>
              <a:gd name="connsiteX107" fmla="*/ 5414282 w 12192000"/>
              <a:gd name="connsiteY107" fmla="*/ 2183070 h 3482342"/>
              <a:gd name="connsiteX108" fmla="*/ 5368369 w 12192000"/>
              <a:gd name="connsiteY108" fmla="*/ 2204272 h 3482342"/>
              <a:gd name="connsiteX109" fmla="*/ 5336354 w 12192000"/>
              <a:gd name="connsiteY109" fmla="*/ 2218920 h 3482342"/>
              <a:gd name="connsiteX110" fmla="*/ 5291263 w 12192000"/>
              <a:gd name="connsiteY110" fmla="*/ 2239182 h 3482342"/>
              <a:gd name="connsiteX111" fmla="*/ 5255152 w 12192000"/>
              <a:gd name="connsiteY111" fmla="*/ 2247164 h 3482342"/>
              <a:gd name="connsiteX112" fmla="*/ 5233796 w 12192000"/>
              <a:gd name="connsiteY112" fmla="*/ 2268260 h 3482342"/>
              <a:gd name="connsiteX113" fmla="*/ 5212786 w 12192000"/>
              <a:gd name="connsiteY113" fmla="*/ 2296592 h 3482342"/>
              <a:gd name="connsiteX114" fmla="*/ 5173523 w 12192000"/>
              <a:gd name="connsiteY114" fmla="*/ 2309057 h 3482342"/>
              <a:gd name="connsiteX115" fmla="*/ 5123830 w 12192000"/>
              <a:gd name="connsiteY115" fmla="*/ 2307070 h 3482342"/>
              <a:gd name="connsiteX116" fmla="*/ 5065426 w 12192000"/>
              <a:gd name="connsiteY116" fmla="*/ 2324076 h 3482342"/>
              <a:gd name="connsiteX117" fmla="*/ 4975908 w 12192000"/>
              <a:gd name="connsiteY117" fmla="*/ 2364128 h 3482342"/>
              <a:gd name="connsiteX118" fmla="*/ 4913723 w 12192000"/>
              <a:gd name="connsiteY118" fmla="*/ 2385265 h 3482342"/>
              <a:gd name="connsiteX119" fmla="*/ 4746485 w 12192000"/>
              <a:gd name="connsiteY119" fmla="*/ 2451769 h 3482342"/>
              <a:gd name="connsiteX120" fmla="*/ 4681588 w 12192000"/>
              <a:gd name="connsiteY120" fmla="*/ 2467494 h 3482342"/>
              <a:gd name="connsiteX121" fmla="*/ 1783655 w 12192000"/>
              <a:gd name="connsiteY121" fmla="*/ 3163860 h 3482342"/>
              <a:gd name="connsiteX122" fmla="*/ 1325955 w 12192000"/>
              <a:gd name="connsiteY122" fmla="*/ 3176692 h 3482342"/>
              <a:gd name="connsiteX123" fmla="*/ 1190384 w 12192000"/>
              <a:gd name="connsiteY123" fmla="*/ 3203504 h 3482342"/>
              <a:gd name="connsiteX124" fmla="*/ 1094537 w 12192000"/>
              <a:gd name="connsiteY124" fmla="*/ 3229469 h 3482342"/>
              <a:gd name="connsiteX125" fmla="*/ 779276 w 12192000"/>
              <a:gd name="connsiteY125" fmla="*/ 3327290 h 3482342"/>
              <a:gd name="connsiteX126" fmla="*/ 600378 w 12192000"/>
              <a:gd name="connsiteY126" fmla="*/ 3335250 h 3482342"/>
              <a:gd name="connsiteX127" fmla="*/ 493457 w 12192000"/>
              <a:gd name="connsiteY127" fmla="*/ 3365044 h 3482342"/>
              <a:gd name="connsiteX128" fmla="*/ 349402 w 12192000"/>
              <a:gd name="connsiteY128" fmla="*/ 3380897 h 3482342"/>
              <a:gd name="connsiteX129" fmla="*/ 192183 w 12192000"/>
              <a:gd name="connsiteY129" fmla="*/ 3460075 h 3482342"/>
              <a:gd name="connsiteX130" fmla="*/ 46713 w 12192000"/>
              <a:gd name="connsiteY130" fmla="*/ 3462986 h 3482342"/>
              <a:gd name="connsiteX131" fmla="*/ 2765 w 12192000"/>
              <a:gd name="connsiteY131" fmla="*/ 3480770 h 3482342"/>
              <a:gd name="connsiteX132" fmla="*/ 0 w 12192000"/>
              <a:gd name="connsiteY132" fmla="*/ 3482342 h 3482342"/>
              <a:gd name="connsiteX133" fmla="*/ 0 w 12192000"/>
              <a:gd name="connsiteY13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99186 w 12192000"/>
              <a:gd name="connsiteY32" fmla="*/ 1322173 h 3482342"/>
              <a:gd name="connsiteX33" fmla="*/ 10679906 w 12192000"/>
              <a:gd name="connsiteY33" fmla="*/ 1332049 h 3482342"/>
              <a:gd name="connsiteX34" fmla="*/ 10639834 w 12192000"/>
              <a:gd name="connsiteY34" fmla="*/ 1324989 h 3482342"/>
              <a:gd name="connsiteX35" fmla="*/ 10603863 w 12192000"/>
              <a:gd name="connsiteY35" fmla="*/ 1346886 h 3482342"/>
              <a:gd name="connsiteX36" fmla="*/ 10573203 w 12192000"/>
              <a:gd name="connsiteY36" fmla="*/ 1351996 h 3482342"/>
              <a:gd name="connsiteX37" fmla="*/ 10547375 w 12192000"/>
              <a:gd name="connsiteY37" fmla="*/ 1375130 h 3482342"/>
              <a:gd name="connsiteX38" fmla="*/ 10513263 w 12192000"/>
              <a:gd name="connsiteY38" fmla="*/ 1371939 h 3482342"/>
              <a:gd name="connsiteX39" fmla="*/ 10487356 w 12192000"/>
              <a:gd name="connsiteY39" fmla="*/ 1385722 h 3482342"/>
              <a:gd name="connsiteX40" fmla="*/ 10464012 w 12192000"/>
              <a:gd name="connsiteY40" fmla="*/ 1391778 h 3482342"/>
              <a:gd name="connsiteX41" fmla="*/ 10439694 w 12192000"/>
              <a:gd name="connsiteY41" fmla="*/ 1406905 h 3482342"/>
              <a:gd name="connsiteX42" fmla="*/ 10405409 w 12192000"/>
              <a:gd name="connsiteY42" fmla="*/ 1422789 h 3482342"/>
              <a:gd name="connsiteX43" fmla="*/ 10370530 w 12192000"/>
              <a:gd name="connsiteY43" fmla="*/ 1441596 h 3482342"/>
              <a:gd name="connsiteX44" fmla="*/ 10300239 w 12192000"/>
              <a:gd name="connsiteY44" fmla="*/ 1456332 h 3482342"/>
              <a:gd name="connsiteX45" fmla="*/ 10264922 w 12192000"/>
              <a:gd name="connsiteY45" fmla="*/ 1472107 h 3482342"/>
              <a:gd name="connsiteX46" fmla="*/ 10229629 w 12192000"/>
              <a:gd name="connsiteY46" fmla="*/ 1470454 h 3482342"/>
              <a:gd name="connsiteX47" fmla="*/ 10201385 w 12192000"/>
              <a:gd name="connsiteY47" fmla="*/ 1477515 h 3482342"/>
              <a:gd name="connsiteX48" fmla="*/ 10151958 w 12192000"/>
              <a:gd name="connsiteY48" fmla="*/ 1477515 h 3482342"/>
              <a:gd name="connsiteX49" fmla="*/ 10120184 w 12192000"/>
              <a:gd name="connsiteY49" fmla="*/ 1466924 h 3482342"/>
              <a:gd name="connsiteX50" fmla="*/ 10081348 w 12192000"/>
              <a:gd name="connsiteY50" fmla="*/ 1481046 h 3482342"/>
              <a:gd name="connsiteX51" fmla="*/ 10058690 w 12192000"/>
              <a:gd name="connsiteY51" fmla="*/ 1474888 h 3482342"/>
              <a:gd name="connsiteX52" fmla="*/ 10004424 w 12192000"/>
              <a:gd name="connsiteY52" fmla="*/ 1489801 h 3482342"/>
              <a:gd name="connsiteX53" fmla="*/ 9999951 w 12192000"/>
              <a:gd name="connsiteY53" fmla="*/ 1499127 h 3482342"/>
              <a:gd name="connsiteX54" fmla="*/ 9845462 w 12192000"/>
              <a:gd name="connsiteY54" fmla="*/ 1548192 h 3482342"/>
              <a:gd name="connsiteX55" fmla="*/ 9736156 w 12192000"/>
              <a:gd name="connsiteY55" fmla="*/ 1581928 h 3482342"/>
              <a:gd name="connsiteX56" fmla="*/ 9693355 w 12192000"/>
              <a:gd name="connsiteY56" fmla="*/ 1602632 h 3482342"/>
              <a:gd name="connsiteX57" fmla="*/ 9664242 w 12192000"/>
              <a:gd name="connsiteY57" fmla="*/ 1622075 h 3482342"/>
              <a:gd name="connsiteX58" fmla="*/ 9579195 w 12192000"/>
              <a:gd name="connsiteY58" fmla="*/ 1648017 h 3482342"/>
              <a:gd name="connsiteX59" fmla="*/ 9433652 w 12192000"/>
              <a:gd name="connsiteY59" fmla="*/ 1681174 h 3482342"/>
              <a:gd name="connsiteX60" fmla="*/ 9403775 w 12192000"/>
              <a:gd name="connsiteY60" fmla="*/ 1690403 h 3482342"/>
              <a:gd name="connsiteX61" fmla="*/ 9382503 w 12192000"/>
              <a:gd name="connsiteY61" fmla="*/ 1706957 h 3482342"/>
              <a:gd name="connsiteX62" fmla="*/ 9381410 w 12192000"/>
              <a:gd name="connsiteY62" fmla="*/ 1718312 h 3482342"/>
              <a:gd name="connsiteX63" fmla="*/ 9365685 w 12192000"/>
              <a:gd name="connsiteY63" fmla="*/ 1724772 h 3482342"/>
              <a:gd name="connsiteX64" fmla="*/ 9278020 w 12192000"/>
              <a:gd name="connsiteY64" fmla="*/ 1741161 h 3482342"/>
              <a:gd name="connsiteX65" fmla="*/ 9217145 w 12192000"/>
              <a:gd name="connsiteY65" fmla="*/ 1771195 h 3482342"/>
              <a:gd name="connsiteX66" fmla="*/ 8955875 w 12192000"/>
              <a:gd name="connsiteY66" fmla="*/ 1796806 h 3482342"/>
              <a:gd name="connsiteX67" fmla="*/ 8648415 w 12192000"/>
              <a:gd name="connsiteY67" fmla="*/ 1878623 h 3482342"/>
              <a:gd name="connsiteX68" fmla="*/ 8538519 w 12192000"/>
              <a:gd name="connsiteY68" fmla="*/ 1894114 h 3482342"/>
              <a:gd name="connsiteX69" fmla="*/ 8506541 w 12192000"/>
              <a:gd name="connsiteY69" fmla="*/ 1905955 h 3482342"/>
              <a:gd name="connsiteX70" fmla="*/ 8236214 w 12192000"/>
              <a:gd name="connsiteY70" fmla="*/ 1909725 h 3482342"/>
              <a:gd name="connsiteX71" fmla="*/ 8132104 w 12192000"/>
              <a:gd name="connsiteY71" fmla="*/ 1895727 h 3482342"/>
              <a:gd name="connsiteX72" fmla="*/ 7918078 w 12192000"/>
              <a:gd name="connsiteY72" fmla="*/ 1862668 h 3482342"/>
              <a:gd name="connsiteX73" fmla="*/ 7817899 w 12192000"/>
              <a:gd name="connsiteY73" fmla="*/ 1862176 h 3482342"/>
              <a:gd name="connsiteX74" fmla="*/ 7768994 w 12192000"/>
              <a:gd name="connsiteY74" fmla="*/ 1855721 h 3482342"/>
              <a:gd name="connsiteX75" fmla="*/ 7618027 w 12192000"/>
              <a:gd name="connsiteY75" fmla="*/ 1830959 h 3482342"/>
              <a:gd name="connsiteX76" fmla="*/ 7449425 w 12192000"/>
              <a:gd name="connsiteY76" fmla="*/ 1810910 h 3482342"/>
              <a:gd name="connsiteX77" fmla="*/ 7342915 w 12192000"/>
              <a:gd name="connsiteY77" fmla="*/ 1819827 h 3482342"/>
              <a:gd name="connsiteX78" fmla="*/ 7255191 w 12192000"/>
              <a:gd name="connsiteY78" fmla="*/ 1834354 h 3482342"/>
              <a:gd name="connsiteX79" fmla="*/ 7131205 w 12192000"/>
              <a:gd name="connsiteY79" fmla="*/ 1845557 h 3482342"/>
              <a:gd name="connsiteX80" fmla="*/ 6941837 w 12192000"/>
              <a:gd name="connsiteY80" fmla="*/ 1840640 h 3482342"/>
              <a:gd name="connsiteX81" fmla="*/ 6837145 w 12192000"/>
              <a:gd name="connsiteY81" fmla="*/ 1870724 h 3482342"/>
              <a:gd name="connsiteX82" fmla="*/ 6753991 w 12192000"/>
              <a:gd name="connsiteY82" fmla="*/ 1860969 h 3482342"/>
              <a:gd name="connsiteX83" fmla="*/ 6727754 w 12192000"/>
              <a:gd name="connsiteY83" fmla="*/ 1882372 h 3482342"/>
              <a:gd name="connsiteX84" fmla="*/ 6723371 w 12192000"/>
              <a:gd name="connsiteY84" fmla="*/ 1886494 h 3482342"/>
              <a:gd name="connsiteX85" fmla="*/ 6702779 w 12192000"/>
              <a:gd name="connsiteY85" fmla="*/ 1893601 h 3482342"/>
              <a:gd name="connsiteX86" fmla="*/ 6686657 w 12192000"/>
              <a:gd name="connsiteY86" fmla="*/ 1907344 h 3482342"/>
              <a:gd name="connsiteX87" fmla="*/ 6651330 w 12192000"/>
              <a:gd name="connsiteY87" fmla="*/ 1922921 h 3482342"/>
              <a:gd name="connsiteX88" fmla="*/ 6622958 w 12192000"/>
              <a:gd name="connsiteY88" fmla="*/ 1936255 h 3482342"/>
              <a:gd name="connsiteX89" fmla="*/ 6522602 w 12192000"/>
              <a:gd name="connsiteY89" fmla="*/ 1954133 h 3482342"/>
              <a:gd name="connsiteX90" fmla="*/ 6444344 w 12192000"/>
              <a:gd name="connsiteY90" fmla="*/ 1969663 h 3482342"/>
              <a:gd name="connsiteX91" fmla="*/ 6409626 w 12192000"/>
              <a:gd name="connsiteY91" fmla="*/ 1978846 h 3482342"/>
              <a:gd name="connsiteX92" fmla="*/ 6333446 w 12192000"/>
              <a:gd name="connsiteY92" fmla="*/ 1997163 h 3482342"/>
              <a:gd name="connsiteX93" fmla="*/ 6294933 w 12192000"/>
              <a:gd name="connsiteY93" fmla="*/ 2019412 h 3482342"/>
              <a:gd name="connsiteX94" fmla="*/ 6238719 w 12192000"/>
              <a:gd name="connsiteY94" fmla="*/ 2042547 h 3482342"/>
              <a:gd name="connsiteX95" fmla="*/ 6187205 w 12192000"/>
              <a:gd name="connsiteY95" fmla="*/ 2060048 h 3482342"/>
              <a:gd name="connsiteX96" fmla="*/ 6138780 w 12192000"/>
              <a:gd name="connsiteY96" fmla="*/ 2081918 h 3482342"/>
              <a:gd name="connsiteX97" fmla="*/ 6120125 w 12192000"/>
              <a:gd name="connsiteY97" fmla="*/ 2109475 h 3482342"/>
              <a:gd name="connsiteX98" fmla="*/ 6056576 w 12192000"/>
              <a:gd name="connsiteY98" fmla="*/ 2120066 h 3482342"/>
              <a:gd name="connsiteX99" fmla="*/ 5993794 w 12192000"/>
              <a:gd name="connsiteY99" fmla="*/ 2122569 h 3482342"/>
              <a:gd name="connsiteX100" fmla="*/ 5943601 w 12192000"/>
              <a:gd name="connsiteY100" fmla="*/ 2137719 h 3482342"/>
              <a:gd name="connsiteX101" fmla="*/ 5898141 w 12192000"/>
              <a:gd name="connsiteY101" fmla="*/ 2144806 h 3482342"/>
              <a:gd name="connsiteX102" fmla="*/ 5855337 w 12192000"/>
              <a:gd name="connsiteY102" fmla="*/ 2137719 h 3482342"/>
              <a:gd name="connsiteX103" fmla="*/ 5817682 w 12192000"/>
              <a:gd name="connsiteY103" fmla="*/ 2157358 h 3482342"/>
              <a:gd name="connsiteX104" fmla="*/ 5735300 w 12192000"/>
              <a:gd name="connsiteY104" fmla="*/ 2158902 h 3482342"/>
              <a:gd name="connsiteX105" fmla="*/ 5591469 w 12192000"/>
              <a:gd name="connsiteY105" fmla="*/ 2178389 h 3482342"/>
              <a:gd name="connsiteX106" fmla="*/ 5505818 w 12192000"/>
              <a:gd name="connsiteY106" fmla="*/ 2194207 h 3482342"/>
              <a:gd name="connsiteX107" fmla="*/ 5452860 w 12192000"/>
              <a:gd name="connsiteY107" fmla="*/ 2180085 h 3482342"/>
              <a:gd name="connsiteX108" fmla="*/ 5414282 w 12192000"/>
              <a:gd name="connsiteY108" fmla="*/ 2183070 h 3482342"/>
              <a:gd name="connsiteX109" fmla="*/ 5368369 w 12192000"/>
              <a:gd name="connsiteY109" fmla="*/ 2204272 h 3482342"/>
              <a:gd name="connsiteX110" fmla="*/ 5336354 w 12192000"/>
              <a:gd name="connsiteY110" fmla="*/ 2218920 h 3482342"/>
              <a:gd name="connsiteX111" fmla="*/ 5291263 w 12192000"/>
              <a:gd name="connsiteY111" fmla="*/ 2239182 h 3482342"/>
              <a:gd name="connsiteX112" fmla="*/ 5255152 w 12192000"/>
              <a:gd name="connsiteY112" fmla="*/ 2247164 h 3482342"/>
              <a:gd name="connsiteX113" fmla="*/ 5233796 w 12192000"/>
              <a:gd name="connsiteY113" fmla="*/ 2268260 h 3482342"/>
              <a:gd name="connsiteX114" fmla="*/ 5212786 w 12192000"/>
              <a:gd name="connsiteY114" fmla="*/ 2296592 h 3482342"/>
              <a:gd name="connsiteX115" fmla="*/ 5173523 w 12192000"/>
              <a:gd name="connsiteY115" fmla="*/ 2309057 h 3482342"/>
              <a:gd name="connsiteX116" fmla="*/ 5123830 w 12192000"/>
              <a:gd name="connsiteY116" fmla="*/ 2307070 h 3482342"/>
              <a:gd name="connsiteX117" fmla="*/ 5065426 w 12192000"/>
              <a:gd name="connsiteY117" fmla="*/ 2324076 h 3482342"/>
              <a:gd name="connsiteX118" fmla="*/ 4975908 w 12192000"/>
              <a:gd name="connsiteY118" fmla="*/ 2364128 h 3482342"/>
              <a:gd name="connsiteX119" fmla="*/ 4913723 w 12192000"/>
              <a:gd name="connsiteY119" fmla="*/ 2385265 h 3482342"/>
              <a:gd name="connsiteX120" fmla="*/ 4746485 w 12192000"/>
              <a:gd name="connsiteY120" fmla="*/ 2451769 h 3482342"/>
              <a:gd name="connsiteX121" fmla="*/ 4681588 w 12192000"/>
              <a:gd name="connsiteY121" fmla="*/ 2467494 h 3482342"/>
              <a:gd name="connsiteX122" fmla="*/ 1783655 w 12192000"/>
              <a:gd name="connsiteY122" fmla="*/ 3163860 h 3482342"/>
              <a:gd name="connsiteX123" fmla="*/ 1325955 w 12192000"/>
              <a:gd name="connsiteY123" fmla="*/ 3176692 h 3482342"/>
              <a:gd name="connsiteX124" fmla="*/ 1190384 w 12192000"/>
              <a:gd name="connsiteY124" fmla="*/ 3203504 h 3482342"/>
              <a:gd name="connsiteX125" fmla="*/ 1094537 w 12192000"/>
              <a:gd name="connsiteY125" fmla="*/ 3229469 h 3482342"/>
              <a:gd name="connsiteX126" fmla="*/ 779276 w 12192000"/>
              <a:gd name="connsiteY126" fmla="*/ 3327290 h 3482342"/>
              <a:gd name="connsiteX127" fmla="*/ 600378 w 12192000"/>
              <a:gd name="connsiteY127" fmla="*/ 3335250 h 3482342"/>
              <a:gd name="connsiteX128" fmla="*/ 493457 w 12192000"/>
              <a:gd name="connsiteY128" fmla="*/ 3365044 h 3482342"/>
              <a:gd name="connsiteX129" fmla="*/ 349402 w 12192000"/>
              <a:gd name="connsiteY129" fmla="*/ 3380897 h 3482342"/>
              <a:gd name="connsiteX130" fmla="*/ 192183 w 12192000"/>
              <a:gd name="connsiteY130" fmla="*/ 3460075 h 3482342"/>
              <a:gd name="connsiteX131" fmla="*/ 46713 w 12192000"/>
              <a:gd name="connsiteY131" fmla="*/ 3462986 h 3482342"/>
              <a:gd name="connsiteX132" fmla="*/ 2765 w 12192000"/>
              <a:gd name="connsiteY132" fmla="*/ 3480770 h 3482342"/>
              <a:gd name="connsiteX133" fmla="*/ 0 w 12192000"/>
              <a:gd name="connsiteY133" fmla="*/ 3482342 h 3482342"/>
              <a:gd name="connsiteX134" fmla="*/ 0 w 12192000"/>
              <a:gd name="connsiteY134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99186 w 12192000"/>
              <a:gd name="connsiteY32" fmla="*/ 1322173 h 3482342"/>
              <a:gd name="connsiteX33" fmla="*/ 10676375 w 12192000"/>
              <a:gd name="connsiteY33" fmla="*/ 1342640 h 3482342"/>
              <a:gd name="connsiteX34" fmla="*/ 10639834 w 12192000"/>
              <a:gd name="connsiteY34" fmla="*/ 1324989 h 3482342"/>
              <a:gd name="connsiteX35" fmla="*/ 10603863 w 12192000"/>
              <a:gd name="connsiteY35" fmla="*/ 1346886 h 3482342"/>
              <a:gd name="connsiteX36" fmla="*/ 10573203 w 12192000"/>
              <a:gd name="connsiteY36" fmla="*/ 1351996 h 3482342"/>
              <a:gd name="connsiteX37" fmla="*/ 10547375 w 12192000"/>
              <a:gd name="connsiteY37" fmla="*/ 1375130 h 3482342"/>
              <a:gd name="connsiteX38" fmla="*/ 10513263 w 12192000"/>
              <a:gd name="connsiteY38" fmla="*/ 1371939 h 3482342"/>
              <a:gd name="connsiteX39" fmla="*/ 10487356 w 12192000"/>
              <a:gd name="connsiteY39" fmla="*/ 1385722 h 3482342"/>
              <a:gd name="connsiteX40" fmla="*/ 10464012 w 12192000"/>
              <a:gd name="connsiteY40" fmla="*/ 1391778 h 3482342"/>
              <a:gd name="connsiteX41" fmla="*/ 10439694 w 12192000"/>
              <a:gd name="connsiteY41" fmla="*/ 1406905 h 3482342"/>
              <a:gd name="connsiteX42" fmla="*/ 10405409 w 12192000"/>
              <a:gd name="connsiteY42" fmla="*/ 1422789 h 3482342"/>
              <a:gd name="connsiteX43" fmla="*/ 10370530 w 12192000"/>
              <a:gd name="connsiteY43" fmla="*/ 1441596 h 3482342"/>
              <a:gd name="connsiteX44" fmla="*/ 10300239 w 12192000"/>
              <a:gd name="connsiteY44" fmla="*/ 1456332 h 3482342"/>
              <a:gd name="connsiteX45" fmla="*/ 10264922 w 12192000"/>
              <a:gd name="connsiteY45" fmla="*/ 1472107 h 3482342"/>
              <a:gd name="connsiteX46" fmla="*/ 10229629 w 12192000"/>
              <a:gd name="connsiteY46" fmla="*/ 1470454 h 3482342"/>
              <a:gd name="connsiteX47" fmla="*/ 10201385 w 12192000"/>
              <a:gd name="connsiteY47" fmla="*/ 1477515 h 3482342"/>
              <a:gd name="connsiteX48" fmla="*/ 10151958 w 12192000"/>
              <a:gd name="connsiteY48" fmla="*/ 1477515 h 3482342"/>
              <a:gd name="connsiteX49" fmla="*/ 10120184 w 12192000"/>
              <a:gd name="connsiteY49" fmla="*/ 1466924 h 3482342"/>
              <a:gd name="connsiteX50" fmla="*/ 10081348 w 12192000"/>
              <a:gd name="connsiteY50" fmla="*/ 1481046 h 3482342"/>
              <a:gd name="connsiteX51" fmla="*/ 10058690 w 12192000"/>
              <a:gd name="connsiteY51" fmla="*/ 1474888 h 3482342"/>
              <a:gd name="connsiteX52" fmla="*/ 10004424 w 12192000"/>
              <a:gd name="connsiteY52" fmla="*/ 1489801 h 3482342"/>
              <a:gd name="connsiteX53" fmla="*/ 9999951 w 12192000"/>
              <a:gd name="connsiteY53" fmla="*/ 1499127 h 3482342"/>
              <a:gd name="connsiteX54" fmla="*/ 9845462 w 12192000"/>
              <a:gd name="connsiteY54" fmla="*/ 1548192 h 3482342"/>
              <a:gd name="connsiteX55" fmla="*/ 9736156 w 12192000"/>
              <a:gd name="connsiteY55" fmla="*/ 1581928 h 3482342"/>
              <a:gd name="connsiteX56" fmla="*/ 9693355 w 12192000"/>
              <a:gd name="connsiteY56" fmla="*/ 1602632 h 3482342"/>
              <a:gd name="connsiteX57" fmla="*/ 9664242 w 12192000"/>
              <a:gd name="connsiteY57" fmla="*/ 1622075 h 3482342"/>
              <a:gd name="connsiteX58" fmla="*/ 9579195 w 12192000"/>
              <a:gd name="connsiteY58" fmla="*/ 1648017 h 3482342"/>
              <a:gd name="connsiteX59" fmla="*/ 9433652 w 12192000"/>
              <a:gd name="connsiteY59" fmla="*/ 1681174 h 3482342"/>
              <a:gd name="connsiteX60" fmla="*/ 9403775 w 12192000"/>
              <a:gd name="connsiteY60" fmla="*/ 1690403 h 3482342"/>
              <a:gd name="connsiteX61" fmla="*/ 9382503 w 12192000"/>
              <a:gd name="connsiteY61" fmla="*/ 1706957 h 3482342"/>
              <a:gd name="connsiteX62" fmla="*/ 9381410 w 12192000"/>
              <a:gd name="connsiteY62" fmla="*/ 1718312 h 3482342"/>
              <a:gd name="connsiteX63" fmla="*/ 9365685 w 12192000"/>
              <a:gd name="connsiteY63" fmla="*/ 1724772 h 3482342"/>
              <a:gd name="connsiteX64" fmla="*/ 9278020 w 12192000"/>
              <a:gd name="connsiteY64" fmla="*/ 1741161 h 3482342"/>
              <a:gd name="connsiteX65" fmla="*/ 9217145 w 12192000"/>
              <a:gd name="connsiteY65" fmla="*/ 1771195 h 3482342"/>
              <a:gd name="connsiteX66" fmla="*/ 8955875 w 12192000"/>
              <a:gd name="connsiteY66" fmla="*/ 1796806 h 3482342"/>
              <a:gd name="connsiteX67" fmla="*/ 8648415 w 12192000"/>
              <a:gd name="connsiteY67" fmla="*/ 1878623 h 3482342"/>
              <a:gd name="connsiteX68" fmla="*/ 8538519 w 12192000"/>
              <a:gd name="connsiteY68" fmla="*/ 1894114 h 3482342"/>
              <a:gd name="connsiteX69" fmla="*/ 8506541 w 12192000"/>
              <a:gd name="connsiteY69" fmla="*/ 1905955 h 3482342"/>
              <a:gd name="connsiteX70" fmla="*/ 8236214 w 12192000"/>
              <a:gd name="connsiteY70" fmla="*/ 1909725 h 3482342"/>
              <a:gd name="connsiteX71" fmla="*/ 8132104 w 12192000"/>
              <a:gd name="connsiteY71" fmla="*/ 1895727 h 3482342"/>
              <a:gd name="connsiteX72" fmla="*/ 7918078 w 12192000"/>
              <a:gd name="connsiteY72" fmla="*/ 1862668 h 3482342"/>
              <a:gd name="connsiteX73" fmla="*/ 7817899 w 12192000"/>
              <a:gd name="connsiteY73" fmla="*/ 1862176 h 3482342"/>
              <a:gd name="connsiteX74" fmla="*/ 7768994 w 12192000"/>
              <a:gd name="connsiteY74" fmla="*/ 1855721 h 3482342"/>
              <a:gd name="connsiteX75" fmla="*/ 7618027 w 12192000"/>
              <a:gd name="connsiteY75" fmla="*/ 1830959 h 3482342"/>
              <a:gd name="connsiteX76" fmla="*/ 7449425 w 12192000"/>
              <a:gd name="connsiteY76" fmla="*/ 1810910 h 3482342"/>
              <a:gd name="connsiteX77" fmla="*/ 7342915 w 12192000"/>
              <a:gd name="connsiteY77" fmla="*/ 1819827 h 3482342"/>
              <a:gd name="connsiteX78" fmla="*/ 7255191 w 12192000"/>
              <a:gd name="connsiteY78" fmla="*/ 1834354 h 3482342"/>
              <a:gd name="connsiteX79" fmla="*/ 7131205 w 12192000"/>
              <a:gd name="connsiteY79" fmla="*/ 1845557 h 3482342"/>
              <a:gd name="connsiteX80" fmla="*/ 6941837 w 12192000"/>
              <a:gd name="connsiteY80" fmla="*/ 1840640 h 3482342"/>
              <a:gd name="connsiteX81" fmla="*/ 6837145 w 12192000"/>
              <a:gd name="connsiteY81" fmla="*/ 1870724 h 3482342"/>
              <a:gd name="connsiteX82" fmla="*/ 6753991 w 12192000"/>
              <a:gd name="connsiteY82" fmla="*/ 1860969 h 3482342"/>
              <a:gd name="connsiteX83" fmla="*/ 6727754 w 12192000"/>
              <a:gd name="connsiteY83" fmla="*/ 1882372 h 3482342"/>
              <a:gd name="connsiteX84" fmla="*/ 6723371 w 12192000"/>
              <a:gd name="connsiteY84" fmla="*/ 1886494 h 3482342"/>
              <a:gd name="connsiteX85" fmla="*/ 6702779 w 12192000"/>
              <a:gd name="connsiteY85" fmla="*/ 1893601 h 3482342"/>
              <a:gd name="connsiteX86" fmla="*/ 6686657 w 12192000"/>
              <a:gd name="connsiteY86" fmla="*/ 1907344 h 3482342"/>
              <a:gd name="connsiteX87" fmla="*/ 6651330 w 12192000"/>
              <a:gd name="connsiteY87" fmla="*/ 1922921 h 3482342"/>
              <a:gd name="connsiteX88" fmla="*/ 6622958 w 12192000"/>
              <a:gd name="connsiteY88" fmla="*/ 1936255 h 3482342"/>
              <a:gd name="connsiteX89" fmla="*/ 6522602 w 12192000"/>
              <a:gd name="connsiteY89" fmla="*/ 1954133 h 3482342"/>
              <a:gd name="connsiteX90" fmla="*/ 6444344 w 12192000"/>
              <a:gd name="connsiteY90" fmla="*/ 1969663 h 3482342"/>
              <a:gd name="connsiteX91" fmla="*/ 6409626 w 12192000"/>
              <a:gd name="connsiteY91" fmla="*/ 1978846 h 3482342"/>
              <a:gd name="connsiteX92" fmla="*/ 6333446 w 12192000"/>
              <a:gd name="connsiteY92" fmla="*/ 1997163 h 3482342"/>
              <a:gd name="connsiteX93" fmla="*/ 6294933 w 12192000"/>
              <a:gd name="connsiteY93" fmla="*/ 2019412 h 3482342"/>
              <a:gd name="connsiteX94" fmla="*/ 6238719 w 12192000"/>
              <a:gd name="connsiteY94" fmla="*/ 2042547 h 3482342"/>
              <a:gd name="connsiteX95" fmla="*/ 6187205 w 12192000"/>
              <a:gd name="connsiteY95" fmla="*/ 2060048 h 3482342"/>
              <a:gd name="connsiteX96" fmla="*/ 6138780 w 12192000"/>
              <a:gd name="connsiteY96" fmla="*/ 2081918 h 3482342"/>
              <a:gd name="connsiteX97" fmla="*/ 6120125 w 12192000"/>
              <a:gd name="connsiteY97" fmla="*/ 2109475 h 3482342"/>
              <a:gd name="connsiteX98" fmla="*/ 6056576 w 12192000"/>
              <a:gd name="connsiteY98" fmla="*/ 2120066 h 3482342"/>
              <a:gd name="connsiteX99" fmla="*/ 5993794 w 12192000"/>
              <a:gd name="connsiteY99" fmla="*/ 2122569 h 3482342"/>
              <a:gd name="connsiteX100" fmla="*/ 5943601 w 12192000"/>
              <a:gd name="connsiteY100" fmla="*/ 2137719 h 3482342"/>
              <a:gd name="connsiteX101" fmla="*/ 5898141 w 12192000"/>
              <a:gd name="connsiteY101" fmla="*/ 2144806 h 3482342"/>
              <a:gd name="connsiteX102" fmla="*/ 5855337 w 12192000"/>
              <a:gd name="connsiteY102" fmla="*/ 2137719 h 3482342"/>
              <a:gd name="connsiteX103" fmla="*/ 5817682 w 12192000"/>
              <a:gd name="connsiteY103" fmla="*/ 2157358 h 3482342"/>
              <a:gd name="connsiteX104" fmla="*/ 5735300 w 12192000"/>
              <a:gd name="connsiteY104" fmla="*/ 2158902 h 3482342"/>
              <a:gd name="connsiteX105" fmla="*/ 5591469 w 12192000"/>
              <a:gd name="connsiteY105" fmla="*/ 2178389 h 3482342"/>
              <a:gd name="connsiteX106" fmla="*/ 5505818 w 12192000"/>
              <a:gd name="connsiteY106" fmla="*/ 2194207 h 3482342"/>
              <a:gd name="connsiteX107" fmla="*/ 5452860 w 12192000"/>
              <a:gd name="connsiteY107" fmla="*/ 2180085 h 3482342"/>
              <a:gd name="connsiteX108" fmla="*/ 5414282 w 12192000"/>
              <a:gd name="connsiteY108" fmla="*/ 2183070 h 3482342"/>
              <a:gd name="connsiteX109" fmla="*/ 5368369 w 12192000"/>
              <a:gd name="connsiteY109" fmla="*/ 2204272 h 3482342"/>
              <a:gd name="connsiteX110" fmla="*/ 5336354 w 12192000"/>
              <a:gd name="connsiteY110" fmla="*/ 2218920 h 3482342"/>
              <a:gd name="connsiteX111" fmla="*/ 5291263 w 12192000"/>
              <a:gd name="connsiteY111" fmla="*/ 2239182 h 3482342"/>
              <a:gd name="connsiteX112" fmla="*/ 5255152 w 12192000"/>
              <a:gd name="connsiteY112" fmla="*/ 2247164 h 3482342"/>
              <a:gd name="connsiteX113" fmla="*/ 5233796 w 12192000"/>
              <a:gd name="connsiteY113" fmla="*/ 2268260 h 3482342"/>
              <a:gd name="connsiteX114" fmla="*/ 5212786 w 12192000"/>
              <a:gd name="connsiteY114" fmla="*/ 2296592 h 3482342"/>
              <a:gd name="connsiteX115" fmla="*/ 5173523 w 12192000"/>
              <a:gd name="connsiteY115" fmla="*/ 2309057 h 3482342"/>
              <a:gd name="connsiteX116" fmla="*/ 5123830 w 12192000"/>
              <a:gd name="connsiteY116" fmla="*/ 2307070 h 3482342"/>
              <a:gd name="connsiteX117" fmla="*/ 5065426 w 12192000"/>
              <a:gd name="connsiteY117" fmla="*/ 2324076 h 3482342"/>
              <a:gd name="connsiteX118" fmla="*/ 4975908 w 12192000"/>
              <a:gd name="connsiteY118" fmla="*/ 2364128 h 3482342"/>
              <a:gd name="connsiteX119" fmla="*/ 4913723 w 12192000"/>
              <a:gd name="connsiteY119" fmla="*/ 2385265 h 3482342"/>
              <a:gd name="connsiteX120" fmla="*/ 4746485 w 12192000"/>
              <a:gd name="connsiteY120" fmla="*/ 2451769 h 3482342"/>
              <a:gd name="connsiteX121" fmla="*/ 4681588 w 12192000"/>
              <a:gd name="connsiteY121" fmla="*/ 2467494 h 3482342"/>
              <a:gd name="connsiteX122" fmla="*/ 1783655 w 12192000"/>
              <a:gd name="connsiteY122" fmla="*/ 3163860 h 3482342"/>
              <a:gd name="connsiteX123" fmla="*/ 1325955 w 12192000"/>
              <a:gd name="connsiteY123" fmla="*/ 3176692 h 3482342"/>
              <a:gd name="connsiteX124" fmla="*/ 1190384 w 12192000"/>
              <a:gd name="connsiteY124" fmla="*/ 3203504 h 3482342"/>
              <a:gd name="connsiteX125" fmla="*/ 1094537 w 12192000"/>
              <a:gd name="connsiteY125" fmla="*/ 3229469 h 3482342"/>
              <a:gd name="connsiteX126" fmla="*/ 779276 w 12192000"/>
              <a:gd name="connsiteY126" fmla="*/ 3327290 h 3482342"/>
              <a:gd name="connsiteX127" fmla="*/ 600378 w 12192000"/>
              <a:gd name="connsiteY127" fmla="*/ 3335250 h 3482342"/>
              <a:gd name="connsiteX128" fmla="*/ 493457 w 12192000"/>
              <a:gd name="connsiteY128" fmla="*/ 3365044 h 3482342"/>
              <a:gd name="connsiteX129" fmla="*/ 349402 w 12192000"/>
              <a:gd name="connsiteY129" fmla="*/ 3380897 h 3482342"/>
              <a:gd name="connsiteX130" fmla="*/ 192183 w 12192000"/>
              <a:gd name="connsiteY130" fmla="*/ 3460075 h 3482342"/>
              <a:gd name="connsiteX131" fmla="*/ 46713 w 12192000"/>
              <a:gd name="connsiteY131" fmla="*/ 3462986 h 3482342"/>
              <a:gd name="connsiteX132" fmla="*/ 2765 w 12192000"/>
              <a:gd name="connsiteY132" fmla="*/ 3480770 h 3482342"/>
              <a:gd name="connsiteX133" fmla="*/ 0 w 12192000"/>
              <a:gd name="connsiteY133" fmla="*/ 3482342 h 3482342"/>
              <a:gd name="connsiteX134" fmla="*/ 0 w 12192000"/>
              <a:gd name="connsiteY134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28687 w 12192000"/>
              <a:gd name="connsiteY25" fmla="*/ 1199018 h 3482342"/>
              <a:gd name="connsiteX26" fmla="*/ 10974565 w 12192000"/>
              <a:gd name="connsiteY26" fmla="*/ 1226849 h 3482342"/>
              <a:gd name="connsiteX27" fmla="*/ 10960443 w 12192000"/>
              <a:gd name="connsiteY27" fmla="*/ 1244502 h 3482342"/>
              <a:gd name="connsiteX28" fmla="*/ 10879242 w 12192000"/>
              <a:gd name="connsiteY28" fmla="*/ 1269215 h 3482342"/>
              <a:gd name="connsiteX29" fmla="*/ 10850998 w 12192000"/>
              <a:gd name="connsiteY29" fmla="*/ 1269215 h 3482342"/>
              <a:gd name="connsiteX30" fmla="*/ 10815658 w 12192000"/>
              <a:gd name="connsiteY30" fmla="*/ 1287849 h 3482342"/>
              <a:gd name="connsiteX31" fmla="*/ 10723900 w 12192000"/>
              <a:gd name="connsiteY31" fmla="*/ 1318642 h 3482342"/>
              <a:gd name="connsiteX32" fmla="*/ 10699186 w 12192000"/>
              <a:gd name="connsiteY32" fmla="*/ 1322173 h 3482342"/>
              <a:gd name="connsiteX33" fmla="*/ 10676375 w 12192000"/>
              <a:gd name="connsiteY33" fmla="*/ 1342640 h 3482342"/>
              <a:gd name="connsiteX34" fmla="*/ 10636304 w 12192000"/>
              <a:gd name="connsiteY34" fmla="*/ 1342641 h 3482342"/>
              <a:gd name="connsiteX35" fmla="*/ 10603863 w 12192000"/>
              <a:gd name="connsiteY35" fmla="*/ 1346886 h 3482342"/>
              <a:gd name="connsiteX36" fmla="*/ 10573203 w 12192000"/>
              <a:gd name="connsiteY36" fmla="*/ 1351996 h 3482342"/>
              <a:gd name="connsiteX37" fmla="*/ 10547375 w 12192000"/>
              <a:gd name="connsiteY37" fmla="*/ 1375130 h 3482342"/>
              <a:gd name="connsiteX38" fmla="*/ 10513263 w 12192000"/>
              <a:gd name="connsiteY38" fmla="*/ 1371939 h 3482342"/>
              <a:gd name="connsiteX39" fmla="*/ 10487356 w 12192000"/>
              <a:gd name="connsiteY39" fmla="*/ 1385722 h 3482342"/>
              <a:gd name="connsiteX40" fmla="*/ 10464012 w 12192000"/>
              <a:gd name="connsiteY40" fmla="*/ 1391778 h 3482342"/>
              <a:gd name="connsiteX41" fmla="*/ 10439694 w 12192000"/>
              <a:gd name="connsiteY41" fmla="*/ 1406905 h 3482342"/>
              <a:gd name="connsiteX42" fmla="*/ 10405409 w 12192000"/>
              <a:gd name="connsiteY42" fmla="*/ 1422789 h 3482342"/>
              <a:gd name="connsiteX43" fmla="*/ 10370530 w 12192000"/>
              <a:gd name="connsiteY43" fmla="*/ 1441596 h 3482342"/>
              <a:gd name="connsiteX44" fmla="*/ 10300239 w 12192000"/>
              <a:gd name="connsiteY44" fmla="*/ 1456332 h 3482342"/>
              <a:gd name="connsiteX45" fmla="*/ 10264922 w 12192000"/>
              <a:gd name="connsiteY45" fmla="*/ 1472107 h 3482342"/>
              <a:gd name="connsiteX46" fmla="*/ 10229629 w 12192000"/>
              <a:gd name="connsiteY46" fmla="*/ 1470454 h 3482342"/>
              <a:gd name="connsiteX47" fmla="*/ 10201385 w 12192000"/>
              <a:gd name="connsiteY47" fmla="*/ 1477515 h 3482342"/>
              <a:gd name="connsiteX48" fmla="*/ 10151958 w 12192000"/>
              <a:gd name="connsiteY48" fmla="*/ 1477515 h 3482342"/>
              <a:gd name="connsiteX49" fmla="*/ 10120184 w 12192000"/>
              <a:gd name="connsiteY49" fmla="*/ 1466924 h 3482342"/>
              <a:gd name="connsiteX50" fmla="*/ 10081348 w 12192000"/>
              <a:gd name="connsiteY50" fmla="*/ 1481046 h 3482342"/>
              <a:gd name="connsiteX51" fmla="*/ 10058690 w 12192000"/>
              <a:gd name="connsiteY51" fmla="*/ 1474888 h 3482342"/>
              <a:gd name="connsiteX52" fmla="*/ 10004424 w 12192000"/>
              <a:gd name="connsiteY52" fmla="*/ 1489801 h 3482342"/>
              <a:gd name="connsiteX53" fmla="*/ 9999951 w 12192000"/>
              <a:gd name="connsiteY53" fmla="*/ 1499127 h 3482342"/>
              <a:gd name="connsiteX54" fmla="*/ 9845462 w 12192000"/>
              <a:gd name="connsiteY54" fmla="*/ 1548192 h 3482342"/>
              <a:gd name="connsiteX55" fmla="*/ 9736156 w 12192000"/>
              <a:gd name="connsiteY55" fmla="*/ 1581928 h 3482342"/>
              <a:gd name="connsiteX56" fmla="*/ 9693355 w 12192000"/>
              <a:gd name="connsiteY56" fmla="*/ 1602632 h 3482342"/>
              <a:gd name="connsiteX57" fmla="*/ 9664242 w 12192000"/>
              <a:gd name="connsiteY57" fmla="*/ 1622075 h 3482342"/>
              <a:gd name="connsiteX58" fmla="*/ 9579195 w 12192000"/>
              <a:gd name="connsiteY58" fmla="*/ 1648017 h 3482342"/>
              <a:gd name="connsiteX59" fmla="*/ 9433652 w 12192000"/>
              <a:gd name="connsiteY59" fmla="*/ 1681174 h 3482342"/>
              <a:gd name="connsiteX60" fmla="*/ 9403775 w 12192000"/>
              <a:gd name="connsiteY60" fmla="*/ 1690403 h 3482342"/>
              <a:gd name="connsiteX61" fmla="*/ 9382503 w 12192000"/>
              <a:gd name="connsiteY61" fmla="*/ 1706957 h 3482342"/>
              <a:gd name="connsiteX62" fmla="*/ 9381410 w 12192000"/>
              <a:gd name="connsiteY62" fmla="*/ 1718312 h 3482342"/>
              <a:gd name="connsiteX63" fmla="*/ 9365685 w 12192000"/>
              <a:gd name="connsiteY63" fmla="*/ 1724772 h 3482342"/>
              <a:gd name="connsiteX64" fmla="*/ 9278020 w 12192000"/>
              <a:gd name="connsiteY64" fmla="*/ 1741161 h 3482342"/>
              <a:gd name="connsiteX65" fmla="*/ 9217145 w 12192000"/>
              <a:gd name="connsiteY65" fmla="*/ 1771195 h 3482342"/>
              <a:gd name="connsiteX66" fmla="*/ 8955875 w 12192000"/>
              <a:gd name="connsiteY66" fmla="*/ 1796806 h 3482342"/>
              <a:gd name="connsiteX67" fmla="*/ 8648415 w 12192000"/>
              <a:gd name="connsiteY67" fmla="*/ 1878623 h 3482342"/>
              <a:gd name="connsiteX68" fmla="*/ 8538519 w 12192000"/>
              <a:gd name="connsiteY68" fmla="*/ 1894114 h 3482342"/>
              <a:gd name="connsiteX69" fmla="*/ 8506541 w 12192000"/>
              <a:gd name="connsiteY69" fmla="*/ 1905955 h 3482342"/>
              <a:gd name="connsiteX70" fmla="*/ 8236214 w 12192000"/>
              <a:gd name="connsiteY70" fmla="*/ 1909725 h 3482342"/>
              <a:gd name="connsiteX71" fmla="*/ 8132104 w 12192000"/>
              <a:gd name="connsiteY71" fmla="*/ 1895727 h 3482342"/>
              <a:gd name="connsiteX72" fmla="*/ 7918078 w 12192000"/>
              <a:gd name="connsiteY72" fmla="*/ 1862668 h 3482342"/>
              <a:gd name="connsiteX73" fmla="*/ 7817899 w 12192000"/>
              <a:gd name="connsiteY73" fmla="*/ 1862176 h 3482342"/>
              <a:gd name="connsiteX74" fmla="*/ 7768994 w 12192000"/>
              <a:gd name="connsiteY74" fmla="*/ 1855721 h 3482342"/>
              <a:gd name="connsiteX75" fmla="*/ 7618027 w 12192000"/>
              <a:gd name="connsiteY75" fmla="*/ 1830959 h 3482342"/>
              <a:gd name="connsiteX76" fmla="*/ 7449425 w 12192000"/>
              <a:gd name="connsiteY76" fmla="*/ 1810910 h 3482342"/>
              <a:gd name="connsiteX77" fmla="*/ 7342915 w 12192000"/>
              <a:gd name="connsiteY77" fmla="*/ 1819827 h 3482342"/>
              <a:gd name="connsiteX78" fmla="*/ 7255191 w 12192000"/>
              <a:gd name="connsiteY78" fmla="*/ 1834354 h 3482342"/>
              <a:gd name="connsiteX79" fmla="*/ 7131205 w 12192000"/>
              <a:gd name="connsiteY79" fmla="*/ 1845557 h 3482342"/>
              <a:gd name="connsiteX80" fmla="*/ 6941837 w 12192000"/>
              <a:gd name="connsiteY80" fmla="*/ 1840640 h 3482342"/>
              <a:gd name="connsiteX81" fmla="*/ 6837145 w 12192000"/>
              <a:gd name="connsiteY81" fmla="*/ 1870724 h 3482342"/>
              <a:gd name="connsiteX82" fmla="*/ 6753991 w 12192000"/>
              <a:gd name="connsiteY82" fmla="*/ 1860969 h 3482342"/>
              <a:gd name="connsiteX83" fmla="*/ 6727754 w 12192000"/>
              <a:gd name="connsiteY83" fmla="*/ 1882372 h 3482342"/>
              <a:gd name="connsiteX84" fmla="*/ 6723371 w 12192000"/>
              <a:gd name="connsiteY84" fmla="*/ 1886494 h 3482342"/>
              <a:gd name="connsiteX85" fmla="*/ 6702779 w 12192000"/>
              <a:gd name="connsiteY85" fmla="*/ 1893601 h 3482342"/>
              <a:gd name="connsiteX86" fmla="*/ 6686657 w 12192000"/>
              <a:gd name="connsiteY86" fmla="*/ 1907344 h 3482342"/>
              <a:gd name="connsiteX87" fmla="*/ 6651330 w 12192000"/>
              <a:gd name="connsiteY87" fmla="*/ 1922921 h 3482342"/>
              <a:gd name="connsiteX88" fmla="*/ 6622958 w 12192000"/>
              <a:gd name="connsiteY88" fmla="*/ 1936255 h 3482342"/>
              <a:gd name="connsiteX89" fmla="*/ 6522602 w 12192000"/>
              <a:gd name="connsiteY89" fmla="*/ 1954133 h 3482342"/>
              <a:gd name="connsiteX90" fmla="*/ 6444344 w 12192000"/>
              <a:gd name="connsiteY90" fmla="*/ 1969663 h 3482342"/>
              <a:gd name="connsiteX91" fmla="*/ 6409626 w 12192000"/>
              <a:gd name="connsiteY91" fmla="*/ 1978846 h 3482342"/>
              <a:gd name="connsiteX92" fmla="*/ 6333446 w 12192000"/>
              <a:gd name="connsiteY92" fmla="*/ 1997163 h 3482342"/>
              <a:gd name="connsiteX93" fmla="*/ 6294933 w 12192000"/>
              <a:gd name="connsiteY93" fmla="*/ 2019412 h 3482342"/>
              <a:gd name="connsiteX94" fmla="*/ 6238719 w 12192000"/>
              <a:gd name="connsiteY94" fmla="*/ 2042547 h 3482342"/>
              <a:gd name="connsiteX95" fmla="*/ 6187205 w 12192000"/>
              <a:gd name="connsiteY95" fmla="*/ 2060048 h 3482342"/>
              <a:gd name="connsiteX96" fmla="*/ 6138780 w 12192000"/>
              <a:gd name="connsiteY96" fmla="*/ 2081918 h 3482342"/>
              <a:gd name="connsiteX97" fmla="*/ 6120125 w 12192000"/>
              <a:gd name="connsiteY97" fmla="*/ 2109475 h 3482342"/>
              <a:gd name="connsiteX98" fmla="*/ 6056576 w 12192000"/>
              <a:gd name="connsiteY98" fmla="*/ 2120066 h 3482342"/>
              <a:gd name="connsiteX99" fmla="*/ 5993794 w 12192000"/>
              <a:gd name="connsiteY99" fmla="*/ 2122569 h 3482342"/>
              <a:gd name="connsiteX100" fmla="*/ 5943601 w 12192000"/>
              <a:gd name="connsiteY100" fmla="*/ 2137719 h 3482342"/>
              <a:gd name="connsiteX101" fmla="*/ 5898141 w 12192000"/>
              <a:gd name="connsiteY101" fmla="*/ 2144806 h 3482342"/>
              <a:gd name="connsiteX102" fmla="*/ 5855337 w 12192000"/>
              <a:gd name="connsiteY102" fmla="*/ 2137719 h 3482342"/>
              <a:gd name="connsiteX103" fmla="*/ 5817682 w 12192000"/>
              <a:gd name="connsiteY103" fmla="*/ 2157358 h 3482342"/>
              <a:gd name="connsiteX104" fmla="*/ 5735300 w 12192000"/>
              <a:gd name="connsiteY104" fmla="*/ 2158902 h 3482342"/>
              <a:gd name="connsiteX105" fmla="*/ 5591469 w 12192000"/>
              <a:gd name="connsiteY105" fmla="*/ 2178389 h 3482342"/>
              <a:gd name="connsiteX106" fmla="*/ 5505818 w 12192000"/>
              <a:gd name="connsiteY106" fmla="*/ 2194207 h 3482342"/>
              <a:gd name="connsiteX107" fmla="*/ 5452860 w 12192000"/>
              <a:gd name="connsiteY107" fmla="*/ 2180085 h 3482342"/>
              <a:gd name="connsiteX108" fmla="*/ 5414282 w 12192000"/>
              <a:gd name="connsiteY108" fmla="*/ 2183070 h 3482342"/>
              <a:gd name="connsiteX109" fmla="*/ 5368369 w 12192000"/>
              <a:gd name="connsiteY109" fmla="*/ 2204272 h 3482342"/>
              <a:gd name="connsiteX110" fmla="*/ 5336354 w 12192000"/>
              <a:gd name="connsiteY110" fmla="*/ 2218920 h 3482342"/>
              <a:gd name="connsiteX111" fmla="*/ 5291263 w 12192000"/>
              <a:gd name="connsiteY111" fmla="*/ 2239182 h 3482342"/>
              <a:gd name="connsiteX112" fmla="*/ 5255152 w 12192000"/>
              <a:gd name="connsiteY112" fmla="*/ 2247164 h 3482342"/>
              <a:gd name="connsiteX113" fmla="*/ 5233796 w 12192000"/>
              <a:gd name="connsiteY113" fmla="*/ 2268260 h 3482342"/>
              <a:gd name="connsiteX114" fmla="*/ 5212786 w 12192000"/>
              <a:gd name="connsiteY114" fmla="*/ 2296592 h 3482342"/>
              <a:gd name="connsiteX115" fmla="*/ 5173523 w 12192000"/>
              <a:gd name="connsiteY115" fmla="*/ 2309057 h 3482342"/>
              <a:gd name="connsiteX116" fmla="*/ 5123830 w 12192000"/>
              <a:gd name="connsiteY116" fmla="*/ 2307070 h 3482342"/>
              <a:gd name="connsiteX117" fmla="*/ 5065426 w 12192000"/>
              <a:gd name="connsiteY117" fmla="*/ 2324076 h 3482342"/>
              <a:gd name="connsiteX118" fmla="*/ 4975908 w 12192000"/>
              <a:gd name="connsiteY118" fmla="*/ 2364128 h 3482342"/>
              <a:gd name="connsiteX119" fmla="*/ 4913723 w 12192000"/>
              <a:gd name="connsiteY119" fmla="*/ 2385265 h 3482342"/>
              <a:gd name="connsiteX120" fmla="*/ 4746485 w 12192000"/>
              <a:gd name="connsiteY120" fmla="*/ 2451769 h 3482342"/>
              <a:gd name="connsiteX121" fmla="*/ 4681588 w 12192000"/>
              <a:gd name="connsiteY121" fmla="*/ 2467494 h 3482342"/>
              <a:gd name="connsiteX122" fmla="*/ 1783655 w 12192000"/>
              <a:gd name="connsiteY122" fmla="*/ 3163860 h 3482342"/>
              <a:gd name="connsiteX123" fmla="*/ 1325955 w 12192000"/>
              <a:gd name="connsiteY123" fmla="*/ 3176692 h 3482342"/>
              <a:gd name="connsiteX124" fmla="*/ 1190384 w 12192000"/>
              <a:gd name="connsiteY124" fmla="*/ 3203504 h 3482342"/>
              <a:gd name="connsiteX125" fmla="*/ 1094537 w 12192000"/>
              <a:gd name="connsiteY125" fmla="*/ 3229469 h 3482342"/>
              <a:gd name="connsiteX126" fmla="*/ 779276 w 12192000"/>
              <a:gd name="connsiteY126" fmla="*/ 3327290 h 3482342"/>
              <a:gd name="connsiteX127" fmla="*/ 600378 w 12192000"/>
              <a:gd name="connsiteY127" fmla="*/ 3335250 h 3482342"/>
              <a:gd name="connsiteX128" fmla="*/ 493457 w 12192000"/>
              <a:gd name="connsiteY128" fmla="*/ 3365044 h 3482342"/>
              <a:gd name="connsiteX129" fmla="*/ 349402 w 12192000"/>
              <a:gd name="connsiteY129" fmla="*/ 3380897 h 3482342"/>
              <a:gd name="connsiteX130" fmla="*/ 192183 w 12192000"/>
              <a:gd name="connsiteY130" fmla="*/ 3460075 h 3482342"/>
              <a:gd name="connsiteX131" fmla="*/ 46713 w 12192000"/>
              <a:gd name="connsiteY131" fmla="*/ 3462986 h 3482342"/>
              <a:gd name="connsiteX132" fmla="*/ 2765 w 12192000"/>
              <a:gd name="connsiteY132" fmla="*/ 3480770 h 3482342"/>
              <a:gd name="connsiteX133" fmla="*/ 0 w 12192000"/>
              <a:gd name="connsiteY133" fmla="*/ 3482342 h 3482342"/>
              <a:gd name="connsiteX134" fmla="*/ 0 w 12192000"/>
              <a:gd name="connsiteY134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501920 w 12192000"/>
              <a:gd name="connsiteY15" fmla="*/ 813109 h 3482342"/>
              <a:gd name="connsiteX16" fmla="*/ 11405286 w 12192000"/>
              <a:gd name="connsiteY16" fmla="*/ 849086 h 3482342"/>
              <a:gd name="connsiteX17" fmla="*/ 11338523 w 12192000"/>
              <a:gd name="connsiteY17" fmla="*/ 852810 h 3482342"/>
              <a:gd name="connsiteX18" fmla="*/ 11313493 w 12192000"/>
              <a:gd name="connsiteY18" fmla="*/ 880860 h 3482342"/>
              <a:gd name="connsiteX19" fmla="*/ 11228040 w 12192000"/>
              <a:gd name="connsiteY19" fmla="*/ 958953 h 3482342"/>
              <a:gd name="connsiteX20" fmla="*/ 11196987 w 12192000"/>
              <a:gd name="connsiteY20" fmla="*/ 1000897 h 3482342"/>
              <a:gd name="connsiteX21" fmla="*/ 11193568 w 12192000"/>
              <a:gd name="connsiteY21" fmla="*/ 1039464 h 3482342"/>
              <a:gd name="connsiteX22" fmla="*/ 11175804 w 12192000"/>
              <a:gd name="connsiteY22" fmla="*/ 1067977 h 3482342"/>
              <a:gd name="connsiteX23" fmla="*/ 11133438 w 12192000"/>
              <a:gd name="connsiteY23" fmla="*/ 1106812 h 3482342"/>
              <a:gd name="connsiteX24" fmla="*/ 11120819 w 12192000"/>
              <a:gd name="connsiteY24" fmla="*/ 1126133 h 3482342"/>
              <a:gd name="connsiteX25" fmla="*/ 11071654 w 12192000"/>
              <a:gd name="connsiteY25" fmla="*/ 1177422 h 3482342"/>
              <a:gd name="connsiteX26" fmla="*/ 11028687 w 12192000"/>
              <a:gd name="connsiteY26" fmla="*/ 1199018 h 3482342"/>
              <a:gd name="connsiteX27" fmla="*/ 10974565 w 12192000"/>
              <a:gd name="connsiteY27" fmla="*/ 1226849 h 3482342"/>
              <a:gd name="connsiteX28" fmla="*/ 10960443 w 12192000"/>
              <a:gd name="connsiteY28" fmla="*/ 1244502 h 3482342"/>
              <a:gd name="connsiteX29" fmla="*/ 10879242 w 12192000"/>
              <a:gd name="connsiteY29" fmla="*/ 1269215 h 3482342"/>
              <a:gd name="connsiteX30" fmla="*/ 10850998 w 12192000"/>
              <a:gd name="connsiteY30" fmla="*/ 1269215 h 3482342"/>
              <a:gd name="connsiteX31" fmla="*/ 10815658 w 12192000"/>
              <a:gd name="connsiteY31" fmla="*/ 1287849 h 3482342"/>
              <a:gd name="connsiteX32" fmla="*/ 10723900 w 12192000"/>
              <a:gd name="connsiteY32" fmla="*/ 1318642 h 3482342"/>
              <a:gd name="connsiteX33" fmla="*/ 10699186 w 12192000"/>
              <a:gd name="connsiteY33" fmla="*/ 1322173 h 3482342"/>
              <a:gd name="connsiteX34" fmla="*/ 10676375 w 12192000"/>
              <a:gd name="connsiteY34" fmla="*/ 1342640 h 3482342"/>
              <a:gd name="connsiteX35" fmla="*/ 10636304 w 12192000"/>
              <a:gd name="connsiteY35" fmla="*/ 1342641 h 3482342"/>
              <a:gd name="connsiteX36" fmla="*/ 10603863 w 12192000"/>
              <a:gd name="connsiteY36" fmla="*/ 1346886 h 3482342"/>
              <a:gd name="connsiteX37" fmla="*/ 10573203 w 12192000"/>
              <a:gd name="connsiteY37" fmla="*/ 1351996 h 3482342"/>
              <a:gd name="connsiteX38" fmla="*/ 10547375 w 12192000"/>
              <a:gd name="connsiteY38" fmla="*/ 1375130 h 3482342"/>
              <a:gd name="connsiteX39" fmla="*/ 10513263 w 12192000"/>
              <a:gd name="connsiteY39" fmla="*/ 1371939 h 3482342"/>
              <a:gd name="connsiteX40" fmla="*/ 10487356 w 12192000"/>
              <a:gd name="connsiteY40" fmla="*/ 1385722 h 3482342"/>
              <a:gd name="connsiteX41" fmla="*/ 10464012 w 12192000"/>
              <a:gd name="connsiteY41" fmla="*/ 1391778 h 3482342"/>
              <a:gd name="connsiteX42" fmla="*/ 10439694 w 12192000"/>
              <a:gd name="connsiteY42" fmla="*/ 1406905 h 3482342"/>
              <a:gd name="connsiteX43" fmla="*/ 10405409 w 12192000"/>
              <a:gd name="connsiteY43" fmla="*/ 1422789 h 3482342"/>
              <a:gd name="connsiteX44" fmla="*/ 10370530 w 12192000"/>
              <a:gd name="connsiteY44" fmla="*/ 1441596 h 3482342"/>
              <a:gd name="connsiteX45" fmla="*/ 10300239 w 12192000"/>
              <a:gd name="connsiteY45" fmla="*/ 1456332 h 3482342"/>
              <a:gd name="connsiteX46" fmla="*/ 10264922 w 12192000"/>
              <a:gd name="connsiteY46" fmla="*/ 1472107 h 3482342"/>
              <a:gd name="connsiteX47" fmla="*/ 10229629 w 12192000"/>
              <a:gd name="connsiteY47" fmla="*/ 1470454 h 3482342"/>
              <a:gd name="connsiteX48" fmla="*/ 10201385 w 12192000"/>
              <a:gd name="connsiteY48" fmla="*/ 1477515 h 3482342"/>
              <a:gd name="connsiteX49" fmla="*/ 10151958 w 12192000"/>
              <a:gd name="connsiteY49" fmla="*/ 1477515 h 3482342"/>
              <a:gd name="connsiteX50" fmla="*/ 10120184 w 12192000"/>
              <a:gd name="connsiteY50" fmla="*/ 1466924 h 3482342"/>
              <a:gd name="connsiteX51" fmla="*/ 10081348 w 12192000"/>
              <a:gd name="connsiteY51" fmla="*/ 1481046 h 3482342"/>
              <a:gd name="connsiteX52" fmla="*/ 10058690 w 12192000"/>
              <a:gd name="connsiteY52" fmla="*/ 1474888 h 3482342"/>
              <a:gd name="connsiteX53" fmla="*/ 10004424 w 12192000"/>
              <a:gd name="connsiteY53" fmla="*/ 1489801 h 3482342"/>
              <a:gd name="connsiteX54" fmla="*/ 9999951 w 12192000"/>
              <a:gd name="connsiteY54" fmla="*/ 1499127 h 3482342"/>
              <a:gd name="connsiteX55" fmla="*/ 9845462 w 12192000"/>
              <a:gd name="connsiteY55" fmla="*/ 1548192 h 3482342"/>
              <a:gd name="connsiteX56" fmla="*/ 9736156 w 12192000"/>
              <a:gd name="connsiteY56" fmla="*/ 1581928 h 3482342"/>
              <a:gd name="connsiteX57" fmla="*/ 9693355 w 12192000"/>
              <a:gd name="connsiteY57" fmla="*/ 1602632 h 3482342"/>
              <a:gd name="connsiteX58" fmla="*/ 9664242 w 12192000"/>
              <a:gd name="connsiteY58" fmla="*/ 1622075 h 3482342"/>
              <a:gd name="connsiteX59" fmla="*/ 9579195 w 12192000"/>
              <a:gd name="connsiteY59" fmla="*/ 1648017 h 3482342"/>
              <a:gd name="connsiteX60" fmla="*/ 9433652 w 12192000"/>
              <a:gd name="connsiteY60" fmla="*/ 1681174 h 3482342"/>
              <a:gd name="connsiteX61" fmla="*/ 9403775 w 12192000"/>
              <a:gd name="connsiteY61" fmla="*/ 1690403 h 3482342"/>
              <a:gd name="connsiteX62" fmla="*/ 9382503 w 12192000"/>
              <a:gd name="connsiteY62" fmla="*/ 1706957 h 3482342"/>
              <a:gd name="connsiteX63" fmla="*/ 9381410 w 12192000"/>
              <a:gd name="connsiteY63" fmla="*/ 1718312 h 3482342"/>
              <a:gd name="connsiteX64" fmla="*/ 9365685 w 12192000"/>
              <a:gd name="connsiteY64" fmla="*/ 1724772 h 3482342"/>
              <a:gd name="connsiteX65" fmla="*/ 9278020 w 12192000"/>
              <a:gd name="connsiteY65" fmla="*/ 1741161 h 3482342"/>
              <a:gd name="connsiteX66" fmla="*/ 9217145 w 12192000"/>
              <a:gd name="connsiteY66" fmla="*/ 1771195 h 3482342"/>
              <a:gd name="connsiteX67" fmla="*/ 8955875 w 12192000"/>
              <a:gd name="connsiteY67" fmla="*/ 1796806 h 3482342"/>
              <a:gd name="connsiteX68" fmla="*/ 8648415 w 12192000"/>
              <a:gd name="connsiteY68" fmla="*/ 1878623 h 3482342"/>
              <a:gd name="connsiteX69" fmla="*/ 8538519 w 12192000"/>
              <a:gd name="connsiteY69" fmla="*/ 1894114 h 3482342"/>
              <a:gd name="connsiteX70" fmla="*/ 8506541 w 12192000"/>
              <a:gd name="connsiteY70" fmla="*/ 1905955 h 3482342"/>
              <a:gd name="connsiteX71" fmla="*/ 8236214 w 12192000"/>
              <a:gd name="connsiteY71" fmla="*/ 1909725 h 3482342"/>
              <a:gd name="connsiteX72" fmla="*/ 8132104 w 12192000"/>
              <a:gd name="connsiteY72" fmla="*/ 1895727 h 3482342"/>
              <a:gd name="connsiteX73" fmla="*/ 7918078 w 12192000"/>
              <a:gd name="connsiteY73" fmla="*/ 1862668 h 3482342"/>
              <a:gd name="connsiteX74" fmla="*/ 7817899 w 12192000"/>
              <a:gd name="connsiteY74" fmla="*/ 1862176 h 3482342"/>
              <a:gd name="connsiteX75" fmla="*/ 7768994 w 12192000"/>
              <a:gd name="connsiteY75" fmla="*/ 1855721 h 3482342"/>
              <a:gd name="connsiteX76" fmla="*/ 7618027 w 12192000"/>
              <a:gd name="connsiteY76" fmla="*/ 1830959 h 3482342"/>
              <a:gd name="connsiteX77" fmla="*/ 7449425 w 12192000"/>
              <a:gd name="connsiteY77" fmla="*/ 1810910 h 3482342"/>
              <a:gd name="connsiteX78" fmla="*/ 7342915 w 12192000"/>
              <a:gd name="connsiteY78" fmla="*/ 1819827 h 3482342"/>
              <a:gd name="connsiteX79" fmla="*/ 7255191 w 12192000"/>
              <a:gd name="connsiteY79" fmla="*/ 1834354 h 3482342"/>
              <a:gd name="connsiteX80" fmla="*/ 7131205 w 12192000"/>
              <a:gd name="connsiteY80" fmla="*/ 1845557 h 3482342"/>
              <a:gd name="connsiteX81" fmla="*/ 6941837 w 12192000"/>
              <a:gd name="connsiteY81" fmla="*/ 1840640 h 3482342"/>
              <a:gd name="connsiteX82" fmla="*/ 6837145 w 12192000"/>
              <a:gd name="connsiteY82" fmla="*/ 1870724 h 3482342"/>
              <a:gd name="connsiteX83" fmla="*/ 6753991 w 12192000"/>
              <a:gd name="connsiteY83" fmla="*/ 1860969 h 3482342"/>
              <a:gd name="connsiteX84" fmla="*/ 6727754 w 12192000"/>
              <a:gd name="connsiteY84" fmla="*/ 1882372 h 3482342"/>
              <a:gd name="connsiteX85" fmla="*/ 6723371 w 12192000"/>
              <a:gd name="connsiteY85" fmla="*/ 1886494 h 3482342"/>
              <a:gd name="connsiteX86" fmla="*/ 6702779 w 12192000"/>
              <a:gd name="connsiteY86" fmla="*/ 1893601 h 3482342"/>
              <a:gd name="connsiteX87" fmla="*/ 6686657 w 12192000"/>
              <a:gd name="connsiteY87" fmla="*/ 1907344 h 3482342"/>
              <a:gd name="connsiteX88" fmla="*/ 6651330 w 12192000"/>
              <a:gd name="connsiteY88" fmla="*/ 1922921 h 3482342"/>
              <a:gd name="connsiteX89" fmla="*/ 6622958 w 12192000"/>
              <a:gd name="connsiteY89" fmla="*/ 1936255 h 3482342"/>
              <a:gd name="connsiteX90" fmla="*/ 6522602 w 12192000"/>
              <a:gd name="connsiteY90" fmla="*/ 1954133 h 3482342"/>
              <a:gd name="connsiteX91" fmla="*/ 6444344 w 12192000"/>
              <a:gd name="connsiteY91" fmla="*/ 1969663 h 3482342"/>
              <a:gd name="connsiteX92" fmla="*/ 6409626 w 12192000"/>
              <a:gd name="connsiteY92" fmla="*/ 1978846 h 3482342"/>
              <a:gd name="connsiteX93" fmla="*/ 6333446 w 12192000"/>
              <a:gd name="connsiteY93" fmla="*/ 1997163 h 3482342"/>
              <a:gd name="connsiteX94" fmla="*/ 6294933 w 12192000"/>
              <a:gd name="connsiteY94" fmla="*/ 2019412 h 3482342"/>
              <a:gd name="connsiteX95" fmla="*/ 6238719 w 12192000"/>
              <a:gd name="connsiteY95" fmla="*/ 2042547 h 3482342"/>
              <a:gd name="connsiteX96" fmla="*/ 6187205 w 12192000"/>
              <a:gd name="connsiteY96" fmla="*/ 2060048 h 3482342"/>
              <a:gd name="connsiteX97" fmla="*/ 6138780 w 12192000"/>
              <a:gd name="connsiteY97" fmla="*/ 2081918 h 3482342"/>
              <a:gd name="connsiteX98" fmla="*/ 6120125 w 12192000"/>
              <a:gd name="connsiteY98" fmla="*/ 2109475 h 3482342"/>
              <a:gd name="connsiteX99" fmla="*/ 6056576 w 12192000"/>
              <a:gd name="connsiteY99" fmla="*/ 2120066 h 3482342"/>
              <a:gd name="connsiteX100" fmla="*/ 5993794 w 12192000"/>
              <a:gd name="connsiteY100" fmla="*/ 2122569 h 3482342"/>
              <a:gd name="connsiteX101" fmla="*/ 5943601 w 12192000"/>
              <a:gd name="connsiteY101" fmla="*/ 2137719 h 3482342"/>
              <a:gd name="connsiteX102" fmla="*/ 5898141 w 12192000"/>
              <a:gd name="connsiteY102" fmla="*/ 2144806 h 3482342"/>
              <a:gd name="connsiteX103" fmla="*/ 5855337 w 12192000"/>
              <a:gd name="connsiteY103" fmla="*/ 2137719 h 3482342"/>
              <a:gd name="connsiteX104" fmla="*/ 5817682 w 12192000"/>
              <a:gd name="connsiteY104" fmla="*/ 2157358 h 3482342"/>
              <a:gd name="connsiteX105" fmla="*/ 5735300 w 12192000"/>
              <a:gd name="connsiteY105" fmla="*/ 2158902 h 3482342"/>
              <a:gd name="connsiteX106" fmla="*/ 5591469 w 12192000"/>
              <a:gd name="connsiteY106" fmla="*/ 2178389 h 3482342"/>
              <a:gd name="connsiteX107" fmla="*/ 5505818 w 12192000"/>
              <a:gd name="connsiteY107" fmla="*/ 2194207 h 3482342"/>
              <a:gd name="connsiteX108" fmla="*/ 5452860 w 12192000"/>
              <a:gd name="connsiteY108" fmla="*/ 2180085 h 3482342"/>
              <a:gd name="connsiteX109" fmla="*/ 5414282 w 12192000"/>
              <a:gd name="connsiteY109" fmla="*/ 2183070 h 3482342"/>
              <a:gd name="connsiteX110" fmla="*/ 5368369 w 12192000"/>
              <a:gd name="connsiteY110" fmla="*/ 2204272 h 3482342"/>
              <a:gd name="connsiteX111" fmla="*/ 5336354 w 12192000"/>
              <a:gd name="connsiteY111" fmla="*/ 2218920 h 3482342"/>
              <a:gd name="connsiteX112" fmla="*/ 5291263 w 12192000"/>
              <a:gd name="connsiteY112" fmla="*/ 2239182 h 3482342"/>
              <a:gd name="connsiteX113" fmla="*/ 5255152 w 12192000"/>
              <a:gd name="connsiteY113" fmla="*/ 2247164 h 3482342"/>
              <a:gd name="connsiteX114" fmla="*/ 5233796 w 12192000"/>
              <a:gd name="connsiteY114" fmla="*/ 2268260 h 3482342"/>
              <a:gd name="connsiteX115" fmla="*/ 5212786 w 12192000"/>
              <a:gd name="connsiteY115" fmla="*/ 2296592 h 3482342"/>
              <a:gd name="connsiteX116" fmla="*/ 5173523 w 12192000"/>
              <a:gd name="connsiteY116" fmla="*/ 2309057 h 3482342"/>
              <a:gd name="connsiteX117" fmla="*/ 5123830 w 12192000"/>
              <a:gd name="connsiteY117" fmla="*/ 2307070 h 3482342"/>
              <a:gd name="connsiteX118" fmla="*/ 5065426 w 12192000"/>
              <a:gd name="connsiteY118" fmla="*/ 2324076 h 3482342"/>
              <a:gd name="connsiteX119" fmla="*/ 4975908 w 12192000"/>
              <a:gd name="connsiteY119" fmla="*/ 2364128 h 3482342"/>
              <a:gd name="connsiteX120" fmla="*/ 4913723 w 12192000"/>
              <a:gd name="connsiteY120" fmla="*/ 2385265 h 3482342"/>
              <a:gd name="connsiteX121" fmla="*/ 4746485 w 12192000"/>
              <a:gd name="connsiteY121" fmla="*/ 2451769 h 3482342"/>
              <a:gd name="connsiteX122" fmla="*/ 4681588 w 12192000"/>
              <a:gd name="connsiteY122" fmla="*/ 2467494 h 3482342"/>
              <a:gd name="connsiteX123" fmla="*/ 1783655 w 12192000"/>
              <a:gd name="connsiteY123" fmla="*/ 3163860 h 3482342"/>
              <a:gd name="connsiteX124" fmla="*/ 1325955 w 12192000"/>
              <a:gd name="connsiteY124" fmla="*/ 3176692 h 3482342"/>
              <a:gd name="connsiteX125" fmla="*/ 1190384 w 12192000"/>
              <a:gd name="connsiteY125" fmla="*/ 3203504 h 3482342"/>
              <a:gd name="connsiteX126" fmla="*/ 1094537 w 12192000"/>
              <a:gd name="connsiteY126" fmla="*/ 3229469 h 3482342"/>
              <a:gd name="connsiteX127" fmla="*/ 779276 w 12192000"/>
              <a:gd name="connsiteY127" fmla="*/ 3327290 h 3482342"/>
              <a:gd name="connsiteX128" fmla="*/ 600378 w 12192000"/>
              <a:gd name="connsiteY128" fmla="*/ 3335250 h 3482342"/>
              <a:gd name="connsiteX129" fmla="*/ 493457 w 12192000"/>
              <a:gd name="connsiteY129" fmla="*/ 3365044 h 3482342"/>
              <a:gd name="connsiteX130" fmla="*/ 349402 w 12192000"/>
              <a:gd name="connsiteY130" fmla="*/ 3380897 h 3482342"/>
              <a:gd name="connsiteX131" fmla="*/ 192183 w 12192000"/>
              <a:gd name="connsiteY131" fmla="*/ 3460075 h 3482342"/>
              <a:gd name="connsiteX132" fmla="*/ 46713 w 12192000"/>
              <a:gd name="connsiteY132" fmla="*/ 3462986 h 3482342"/>
              <a:gd name="connsiteX133" fmla="*/ 2765 w 12192000"/>
              <a:gd name="connsiteY133" fmla="*/ 3480770 h 3482342"/>
              <a:gd name="connsiteX134" fmla="*/ 0 w 12192000"/>
              <a:gd name="connsiteY134" fmla="*/ 3482342 h 3482342"/>
              <a:gd name="connsiteX135" fmla="*/ 0 w 12192000"/>
              <a:gd name="connsiteY135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6818 w 12192000"/>
              <a:gd name="connsiteY14" fmla="*/ 769062 h 3482342"/>
              <a:gd name="connsiteX15" fmla="*/ 11601229 w 12192000"/>
              <a:gd name="connsiteY15" fmla="*/ 785537 h 3482342"/>
              <a:gd name="connsiteX16" fmla="*/ 11501920 w 12192000"/>
              <a:gd name="connsiteY16" fmla="*/ 813109 h 3482342"/>
              <a:gd name="connsiteX17" fmla="*/ 11405286 w 12192000"/>
              <a:gd name="connsiteY17" fmla="*/ 849086 h 3482342"/>
              <a:gd name="connsiteX18" fmla="*/ 11338523 w 12192000"/>
              <a:gd name="connsiteY18" fmla="*/ 852810 h 3482342"/>
              <a:gd name="connsiteX19" fmla="*/ 11313493 w 12192000"/>
              <a:gd name="connsiteY19" fmla="*/ 880860 h 3482342"/>
              <a:gd name="connsiteX20" fmla="*/ 11228040 w 12192000"/>
              <a:gd name="connsiteY20" fmla="*/ 958953 h 3482342"/>
              <a:gd name="connsiteX21" fmla="*/ 11196987 w 12192000"/>
              <a:gd name="connsiteY21" fmla="*/ 1000897 h 3482342"/>
              <a:gd name="connsiteX22" fmla="*/ 11193568 w 12192000"/>
              <a:gd name="connsiteY22" fmla="*/ 1039464 h 3482342"/>
              <a:gd name="connsiteX23" fmla="*/ 11175804 w 12192000"/>
              <a:gd name="connsiteY23" fmla="*/ 1067977 h 3482342"/>
              <a:gd name="connsiteX24" fmla="*/ 11133438 w 12192000"/>
              <a:gd name="connsiteY24" fmla="*/ 1106812 h 3482342"/>
              <a:gd name="connsiteX25" fmla="*/ 11120819 w 12192000"/>
              <a:gd name="connsiteY25" fmla="*/ 1126133 h 3482342"/>
              <a:gd name="connsiteX26" fmla="*/ 11071654 w 12192000"/>
              <a:gd name="connsiteY26" fmla="*/ 1177422 h 3482342"/>
              <a:gd name="connsiteX27" fmla="*/ 11028687 w 12192000"/>
              <a:gd name="connsiteY27" fmla="*/ 1199018 h 3482342"/>
              <a:gd name="connsiteX28" fmla="*/ 10974565 w 12192000"/>
              <a:gd name="connsiteY28" fmla="*/ 1226849 h 3482342"/>
              <a:gd name="connsiteX29" fmla="*/ 10960443 w 12192000"/>
              <a:gd name="connsiteY29" fmla="*/ 1244502 h 3482342"/>
              <a:gd name="connsiteX30" fmla="*/ 10879242 w 12192000"/>
              <a:gd name="connsiteY30" fmla="*/ 1269215 h 3482342"/>
              <a:gd name="connsiteX31" fmla="*/ 10850998 w 12192000"/>
              <a:gd name="connsiteY31" fmla="*/ 1269215 h 3482342"/>
              <a:gd name="connsiteX32" fmla="*/ 10815658 w 12192000"/>
              <a:gd name="connsiteY32" fmla="*/ 1287849 h 3482342"/>
              <a:gd name="connsiteX33" fmla="*/ 10723900 w 12192000"/>
              <a:gd name="connsiteY33" fmla="*/ 1318642 h 3482342"/>
              <a:gd name="connsiteX34" fmla="*/ 10699186 w 12192000"/>
              <a:gd name="connsiteY34" fmla="*/ 1322173 h 3482342"/>
              <a:gd name="connsiteX35" fmla="*/ 10676375 w 12192000"/>
              <a:gd name="connsiteY35" fmla="*/ 1342640 h 3482342"/>
              <a:gd name="connsiteX36" fmla="*/ 10636304 w 12192000"/>
              <a:gd name="connsiteY36" fmla="*/ 1342641 h 3482342"/>
              <a:gd name="connsiteX37" fmla="*/ 10603863 w 12192000"/>
              <a:gd name="connsiteY37" fmla="*/ 1346886 h 3482342"/>
              <a:gd name="connsiteX38" fmla="*/ 10573203 w 12192000"/>
              <a:gd name="connsiteY38" fmla="*/ 1351996 h 3482342"/>
              <a:gd name="connsiteX39" fmla="*/ 10547375 w 12192000"/>
              <a:gd name="connsiteY39" fmla="*/ 1375130 h 3482342"/>
              <a:gd name="connsiteX40" fmla="*/ 10513263 w 12192000"/>
              <a:gd name="connsiteY40" fmla="*/ 1371939 h 3482342"/>
              <a:gd name="connsiteX41" fmla="*/ 10487356 w 12192000"/>
              <a:gd name="connsiteY41" fmla="*/ 1385722 h 3482342"/>
              <a:gd name="connsiteX42" fmla="*/ 10464012 w 12192000"/>
              <a:gd name="connsiteY42" fmla="*/ 1391778 h 3482342"/>
              <a:gd name="connsiteX43" fmla="*/ 10439694 w 12192000"/>
              <a:gd name="connsiteY43" fmla="*/ 1406905 h 3482342"/>
              <a:gd name="connsiteX44" fmla="*/ 10405409 w 12192000"/>
              <a:gd name="connsiteY44" fmla="*/ 1422789 h 3482342"/>
              <a:gd name="connsiteX45" fmla="*/ 10370530 w 12192000"/>
              <a:gd name="connsiteY45" fmla="*/ 1441596 h 3482342"/>
              <a:gd name="connsiteX46" fmla="*/ 10300239 w 12192000"/>
              <a:gd name="connsiteY46" fmla="*/ 1456332 h 3482342"/>
              <a:gd name="connsiteX47" fmla="*/ 10264922 w 12192000"/>
              <a:gd name="connsiteY47" fmla="*/ 1472107 h 3482342"/>
              <a:gd name="connsiteX48" fmla="*/ 10229629 w 12192000"/>
              <a:gd name="connsiteY48" fmla="*/ 1470454 h 3482342"/>
              <a:gd name="connsiteX49" fmla="*/ 10201385 w 12192000"/>
              <a:gd name="connsiteY49" fmla="*/ 1477515 h 3482342"/>
              <a:gd name="connsiteX50" fmla="*/ 10151958 w 12192000"/>
              <a:gd name="connsiteY50" fmla="*/ 1477515 h 3482342"/>
              <a:gd name="connsiteX51" fmla="*/ 10120184 w 12192000"/>
              <a:gd name="connsiteY51" fmla="*/ 1466924 h 3482342"/>
              <a:gd name="connsiteX52" fmla="*/ 10081348 w 12192000"/>
              <a:gd name="connsiteY52" fmla="*/ 1481046 h 3482342"/>
              <a:gd name="connsiteX53" fmla="*/ 10058690 w 12192000"/>
              <a:gd name="connsiteY53" fmla="*/ 1474888 h 3482342"/>
              <a:gd name="connsiteX54" fmla="*/ 10004424 w 12192000"/>
              <a:gd name="connsiteY54" fmla="*/ 1489801 h 3482342"/>
              <a:gd name="connsiteX55" fmla="*/ 9999951 w 12192000"/>
              <a:gd name="connsiteY55" fmla="*/ 1499127 h 3482342"/>
              <a:gd name="connsiteX56" fmla="*/ 9845462 w 12192000"/>
              <a:gd name="connsiteY56" fmla="*/ 1548192 h 3482342"/>
              <a:gd name="connsiteX57" fmla="*/ 9736156 w 12192000"/>
              <a:gd name="connsiteY57" fmla="*/ 1581928 h 3482342"/>
              <a:gd name="connsiteX58" fmla="*/ 9693355 w 12192000"/>
              <a:gd name="connsiteY58" fmla="*/ 1602632 h 3482342"/>
              <a:gd name="connsiteX59" fmla="*/ 9664242 w 12192000"/>
              <a:gd name="connsiteY59" fmla="*/ 1622075 h 3482342"/>
              <a:gd name="connsiteX60" fmla="*/ 9579195 w 12192000"/>
              <a:gd name="connsiteY60" fmla="*/ 1648017 h 3482342"/>
              <a:gd name="connsiteX61" fmla="*/ 9433652 w 12192000"/>
              <a:gd name="connsiteY61" fmla="*/ 1681174 h 3482342"/>
              <a:gd name="connsiteX62" fmla="*/ 9403775 w 12192000"/>
              <a:gd name="connsiteY62" fmla="*/ 1690403 h 3482342"/>
              <a:gd name="connsiteX63" fmla="*/ 9382503 w 12192000"/>
              <a:gd name="connsiteY63" fmla="*/ 1706957 h 3482342"/>
              <a:gd name="connsiteX64" fmla="*/ 9381410 w 12192000"/>
              <a:gd name="connsiteY64" fmla="*/ 1718312 h 3482342"/>
              <a:gd name="connsiteX65" fmla="*/ 9365685 w 12192000"/>
              <a:gd name="connsiteY65" fmla="*/ 1724772 h 3482342"/>
              <a:gd name="connsiteX66" fmla="*/ 9278020 w 12192000"/>
              <a:gd name="connsiteY66" fmla="*/ 1741161 h 3482342"/>
              <a:gd name="connsiteX67" fmla="*/ 9217145 w 12192000"/>
              <a:gd name="connsiteY67" fmla="*/ 1771195 h 3482342"/>
              <a:gd name="connsiteX68" fmla="*/ 8955875 w 12192000"/>
              <a:gd name="connsiteY68" fmla="*/ 1796806 h 3482342"/>
              <a:gd name="connsiteX69" fmla="*/ 8648415 w 12192000"/>
              <a:gd name="connsiteY69" fmla="*/ 1878623 h 3482342"/>
              <a:gd name="connsiteX70" fmla="*/ 8538519 w 12192000"/>
              <a:gd name="connsiteY70" fmla="*/ 1894114 h 3482342"/>
              <a:gd name="connsiteX71" fmla="*/ 8506541 w 12192000"/>
              <a:gd name="connsiteY71" fmla="*/ 1905955 h 3482342"/>
              <a:gd name="connsiteX72" fmla="*/ 8236214 w 12192000"/>
              <a:gd name="connsiteY72" fmla="*/ 1909725 h 3482342"/>
              <a:gd name="connsiteX73" fmla="*/ 8132104 w 12192000"/>
              <a:gd name="connsiteY73" fmla="*/ 1895727 h 3482342"/>
              <a:gd name="connsiteX74" fmla="*/ 7918078 w 12192000"/>
              <a:gd name="connsiteY74" fmla="*/ 1862668 h 3482342"/>
              <a:gd name="connsiteX75" fmla="*/ 7817899 w 12192000"/>
              <a:gd name="connsiteY75" fmla="*/ 1862176 h 3482342"/>
              <a:gd name="connsiteX76" fmla="*/ 7768994 w 12192000"/>
              <a:gd name="connsiteY76" fmla="*/ 1855721 h 3482342"/>
              <a:gd name="connsiteX77" fmla="*/ 7618027 w 12192000"/>
              <a:gd name="connsiteY77" fmla="*/ 1830959 h 3482342"/>
              <a:gd name="connsiteX78" fmla="*/ 7449425 w 12192000"/>
              <a:gd name="connsiteY78" fmla="*/ 1810910 h 3482342"/>
              <a:gd name="connsiteX79" fmla="*/ 7342915 w 12192000"/>
              <a:gd name="connsiteY79" fmla="*/ 1819827 h 3482342"/>
              <a:gd name="connsiteX80" fmla="*/ 7255191 w 12192000"/>
              <a:gd name="connsiteY80" fmla="*/ 1834354 h 3482342"/>
              <a:gd name="connsiteX81" fmla="*/ 7131205 w 12192000"/>
              <a:gd name="connsiteY81" fmla="*/ 1845557 h 3482342"/>
              <a:gd name="connsiteX82" fmla="*/ 6941837 w 12192000"/>
              <a:gd name="connsiteY82" fmla="*/ 1840640 h 3482342"/>
              <a:gd name="connsiteX83" fmla="*/ 6837145 w 12192000"/>
              <a:gd name="connsiteY83" fmla="*/ 1870724 h 3482342"/>
              <a:gd name="connsiteX84" fmla="*/ 6753991 w 12192000"/>
              <a:gd name="connsiteY84" fmla="*/ 1860969 h 3482342"/>
              <a:gd name="connsiteX85" fmla="*/ 6727754 w 12192000"/>
              <a:gd name="connsiteY85" fmla="*/ 1882372 h 3482342"/>
              <a:gd name="connsiteX86" fmla="*/ 6723371 w 12192000"/>
              <a:gd name="connsiteY86" fmla="*/ 1886494 h 3482342"/>
              <a:gd name="connsiteX87" fmla="*/ 6702779 w 12192000"/>
              <a:gd name="connsiteY87" fmla="*/ 1893601 h 3482342"/>
              <a:gd name="connsiteX88" fmla="*/ 6686657 w 12192000"/>
              <a:gd name="connsiteY88" fmla="*/ 1907344 h 3482342"/>
              <a:gd name="connsiteX89" fmla="*/ 6651330 w 12192000"/>
              <a:gd name="connsiteY89" fmla="*/ 1922921 h 3482342"/>
              <a:gd name="connsiteX90" fmla="*/ 6622958 w 12192000"/>
              <a:gd name="connsiteY90" fmla="*/ 1936255 h 3482342"/>
              <a:gd name="connsiteX91" fmla="*/ 6522602 w 12192000"/>
              <a:gd name="connsiteY91" fmla="*/ 1954133 h 3482342"/>
              <a:gd name="connsiteX92" fmla="*/ 6444344 w 12192000"/>
              <a:gd name="connsiteY92" fmla="*/ 1969663 h 3482342"/>
              <a:gd name="connsiteX93" fmla="*/ 6409626 w 12192000"/>
              <a:gd name="connsiteY93" fmla="*/ 1978846 h 3482342"/>
              <a:gd name="connsiteX94" fmla="*/ 6333446 w 12192000"/>
              <a:gd name="connsiteY94" fmla="*/ 1997163 h 3482342"/>
              <a:gd name="connsiteX95" fmla="*/ 6294933 w 12192000"/>
              <a:gd name="connsiteY95" fmla="*/ 2019412 h 3482342"/>
              <a:gd name="connsiteX96" fmla="*/ 6238719 w 12192000"/>
              <a:gd name="connsiteY96" fmla="*/ 2042547 h 3482342"/>
              <a:gd name="connsiteX97" fmla="*/ 6187205 w 12192000"/>
              <a:gd name="connsiteY97" fmla="*/ 2060048 h 3482342"/>
              <a:gd name="connsiteX98" fmla="*/ 6138780 w 12192000"/>
              <a:gd name="connsiteY98" fmla="*/ 2081918 h 3482342"/>
              <a:gd name="connsiteX99" fmla="*/ 6120125 w 12192000"/>
              <a:gd name="connsiteY99" fmla="*/ 2109475 h 3482342"/>
              <a:gd name="connsiteX100" fmla="*/ 6056576 w 12192000"/>
              <a:gd name="connsiteY100" fmla="*/ 2120066 h 3482342"/>
              <a:gd name="connsiteX101" fmla="*/ 5993794 w 12192000"/>
              <a:gd name="connsiteY101" fmla="*/ 2122569 h 3482342"/>
              <a:gd name="connsiteX102" fmla="*/ 5943601 w 12192000"/>
              <a:gd name="connsiteY102" fmla="*/ 2137719 h 3482342"/>
              <a:gd name="connsiteX103" fmla="*/ 5898141 w 12192000"/>
              <a:gd name="connsiteY103" fmla="*/ 2144806 h 3482342"/>
              <a:gd name="connsiteX104" fmla="*/ 5855337 w 12192000"/>
              <a:gd name="connsiteY104" fmla="*/ 2137719 h 3482342"/>
              <a:gd name="connsiteX105" fmla="*/ 5817682 w 12192000"/>
              <a:gd name="connsiteY105" fmla="*/ 2157358 h 3482342"/>
              <a:gd name="connsiteX106" fmla="*/ 5735300 w 12192000"/>
              <a:gd name="connsiteY106" fmla="*/ 2158902 h 3482342"/>
              <a:gd name="connsiteX107" fmla="*/ 5591469 w 12192000"/>
              <a:gd name="connsiteY107" fmla="*/ 2178389 h 3482342"/>
              <a:gd name="connsiteX108" fmla="*/ 5505818 w 12192000"/>
              <a:gd name="connsiteY108" fmla="*/ 2194207 h 3482342"/>
              <a:gd name="connsiteX109" fmla="*/ 5452860 w 12192000"/>
              <a:gd name="connsiteY109" fmla="*/ 2180085 h 3482342"/>
              <a:gd name="connsiteX110" fmla="*/ 5414282 w 12192000"/>
              <a:gd name="connsiteY110" fmla="*/ 2183070 h 3482342"/>
              <a:gd name="connsiteX111" fmla="*/ 5368369 w 12192000"/>
              <a:gd name="connsiteY111" fmla="*/ 2204272 h 3482342"/>
              <a:gd name="connsiteX112" fmla="*/ 5336354 w 12192000"/>
              <a:gd name="connsiteY112" fmla="*/ 2218920 h 3482342"/>
              <a:gd name="connsiteX113" fmla="*/ 5291263 w 12192000"/>
              <a:gd name="connsiteY113" fmla="*/ 2239182 h 3482342"/>
              <a:gd name="connsiteX114" fmla="*/ 5255152 w 12192000"/>
              <a:gd name="connsiteY114" fmla="*/ 2247164 h 3482342"/>
              <a:gd name="connsiteX115" fmla="*/ 5233796 w 12192000"/>
              <a:gd name="connsiteY115" fmla="*/ 2268260 h 3482342"/>
              <a:gd name="connsiteX116" fmla="*/ 5212786 w 12192000"/>
              <a:gd name="connsiteY116" fmla="*/ 2296592 h 3482342"/>
              <a:gd name="connsiteX117" fmla="*/ 5173523 w 12192000"/>
              <a:gd name="connsiteY117" fmla="*/ 2309057 h 3482342"/>
              <a:gd name="connsiteX118" fmla="*/ 5123830 w 12192000"/>
              <a:gd name="connsiteY118" fmla="*/ 2307070 h 3482342"/>
              <a:gd name="connsiteX119" fmla="*/ 5065426 w 12192000"/>
              <a:gd name="connsiteY119" fmla="*/ 2324076 h 3482342"/>
              <a:gd name="connsiteX120" fmla="*/ 4975908 w 12192000"/>
              <a:gd name="connsiteY120" fmla="*/ 2364128 h 3482342"/>
              <a:gd name="connsiteX121" fmla="*/ 4913723 w 12192000"/>
              <a:gd name="connsiteY121" fmla="*/ 2385265 h 3482342"/>
              <a:gd name="connsiteX122" fmla="*/ 4746485 w 12192000"/>
              <a:gd name="connsiteY122" fmla="*/ 2451769 h 3482342"/>
              <a:gd name="connsiteX123" fmla="*/ 4681588 w 12192000"/>
              <a:gd name="connsiteY123" fmla="*/ 2467494 h 3482342"/>
              <a:gd name="connsiteX124" fmla="*/ 1783655 w 12192000"/>
              <a:gd name="connsiteY124" fmla="*/ 3163860 h 3482342"/>
              <a:gd name="connsiteX125" fmla="*/ 1325955 w 12192000"/>
              <a:gd name="connsiteY125" fmla="*/ 3176692 h 3482342"/>
              <a:gd name="connsiteX126" fmla="*/ 1190384 w 12192000"/>
              <a:gd name="connsiteY126" fmla="*/ 3203504 h 3482342"/>
              <a:gd name="connsiteX127" fmla="*/ 1094537 w 12192000"/>
              <a:gd name="connsiteY127" fmla="*/ 3229469 h 3482342"/>
              <a:gd name="connsiteX128" fmla="*/ 779276 w 12192000"/>
              <a:gd name="connsiteY128" fmla="*/ 3327290 h 3482342"/>
              <a:gd name="connsiteX129" fmla="*/ 600378 w 12192000"/>
              <a:gd name="connsiteY129" fmla="*/ 3335250 h 3482342"/>
              <a:gd name="connsiteX130" fmla="*/ 493457 w 12192000"/>
              <a:gd name="connsiteY130" fmla="*/ 3365044 h 3482342"/>
              <a:gd name="connsiteX131" fmla="*/ 349402 w 12192000"/>
              <a:gd name="connsiteY131" fmla="*/ 3380897 h 3482342"/>
              <a:gd name="connsiteX132" fmla="*/ 192183 w 12192000"/>
              <a:gd name="connsiteY132" fmla="*/ 3460075 h 3482342"/>
              <a:gd name="connsiteX133" fmla="*/ 46713 w 12192000"/>
              <a:gd name="connsiteY133" fmla="*/ 3462986 h 3482342"/>
              <a:gd name="connsiteX134" fmla="*/ 2765 w 12192000"/>
              <a:gd name="connsiteY134" fmla="*/ 3480770 h 3482342"/>
              <a:gd name="connsiteX135" fmla="*/ 0 w 12192000"/>
              <a:gd name="connsiteY135" fmla="*/ 3482342 h 3482342"/>
              <a:gd name="connsiteX136" fmla="*/ 0 w 12192000"/>
              <a:gd name="connsiteY136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23051 w 12192000"/>
              <a:gd name="connsiteY5" fmla="*/ 656045 h 3482342"/>
              <a:gd name="connsiteX6" fmla="*/ 11832939 w 12192000"/>
              <a:gd name="connsiteY6" fmla="*/ 674181 h 3482342"/>
              <a:gd name="connsiteX7" fmla="*/ 11767770 w 12192000"/>
              <a:gd name="connsiteY7" fmla="*/ 683807 h 3482342"/>
              <a:gd name="connsiteX8" fmla="*/ 11728279 w 12192000"/>
              <a:gd name="connsiteY8" fmla="*/ 700816 h 3482342"/>
              <a:gd name="connsiteX9" fmla="*/ 11722533 w 12192000"/>
              <a:gd name="connsiteY9" fmla="*/ 703421 h 3482342"/>
              <a:gd name="connsiteX10" fmla="*/ 11720002 w 12192000"/>
              <a:gd name="connsiteY10" fmla="*/ 710566 h 3482342"/>
              <a:gd name="connsiteX11" fmla="*/ 11707351 w 12192000"/>
              <a:gd name="connsiteY11" fmla="*/ 710310 h 3482342"/>
              <a:gd name="connsiteX12" fmla="*/ 11700369 w 12192000"/>
              <a:gd name="connsiteY12" fmla="*/ 713480 h 3482342"/>
              <a:gd name="connsiteX13" fmla="*/ 11691126 w 12192000"/>
              <a:gd name="connsiteY13" fmla="*/ 726131 h 3482342"/>
              <a:gd name="connsiteX14" fmla="*/ 11657717 w 12192000"/>
              <a:gd name="connsiteY14" fmla="*/ 746701 h 3482342"/>
              <a:gd name="connsiteX15" fmla="*/ 11656818 w 12192000"/>
              <a:gd name="connsiteY15" fmla="*/ 769062 h 3482342"/>
              <a:gd name="connsiteX16" fmla="*/ 11601229 w 12192000"/>
              <a:gd name="connsiteY16" fmla="*/ 785537 h 3482342"/>
              <a:gd name="connsiteX17" fmla="*/ 11501920 w 12192000"/>
              <a:gd name="connsiteY17" fmla="*/ 813109 h 3482342"/>
              <a:gd name="connsiteX18" fmla="*/ 11405286 w 12192000"/>
              <a:gd name="connsiteY18" fmla="*/ 849086 h 3482342"/>
              <a:gd name="connsiteX19" fmla="*/ 11338523 w 12192000"/>
              <a:gd name="connsiteY19" fmla="*/ 852810 h 3482342"/>
              <a:gd name="connsiteX20" fmla="*/ 11313493 w 12192000"/>
              <a:gd name="connsiteY20" fmla="*/ 880860 h 3482342"/>
              <a:gd name="connsiteX21" fmla="*/ 11228040 w 12192000"/>
              <a:gd name="connsiteY21" fmla="*/ 958953 h 3482342"/>
              <a:gd name="connsiteX22" fmla="*/ 11196987 w 12192000"/>
              <a:gd name="connsiteY22" fmla="*/ 1000897 h 3482342"/>
              <a:gd name="connsiteX23" fmla="*/ 11193568 w 12192000"/>
              <a:gd name="connsiteY23" fmla="*/ 1039464 h 3482342"/>
              <a:gd name="connsiteX24" fmla="*/ 11175804 w 12192000"/>
              <a:gd name="connsiteY24" fmla="*/ 1067977 h 3482342"/>
              <a:gd name="connsiteX25" fmla="*/ 11133438 w 12192000"/>
              <a:gd name="connsiteY25" fmla="*/ 1106812 h 3482342"/>
              <a:gd name="connsiteX26" fmla="*/ 11120819 w 12192000"/>
              <a:gd name="connsiteY26" fmla="*/ 1126133 h 3482342"/>
              <a:gd name="connsiteX27" fmla="*/ 11071654 w 12192000"/>
              <a:gd name="connsiteY27" fmla="*/ 1177422 h 3482342"/>
              <a:gd name="connsiteX28" fmla="*/ 11028687 w 12192000"/>
              <a:gd name="connsiteY28" fmla="*/ 1199018 h 3482342"/>
              <a:gd name="connsiteX29" fmla="*/ 10974565 w 12192000"/>
              <a:gd name="connsiteY29" fmla="*/ 1226849 h 3482342"/>
              <a:gd name="connsiteX30" fmla="*/ 10960443 w 12192000"/>
              <a:gd name="connsiteY30" fmla="*/ 1244502 h 3482342"/>
              <a:gd name="connsiteX31" fmla="*/ 10879242 w 12192000"/>
              <a:gd name="connsiteY31" fmla="*/ 1269215 h 3482342"/>
              <a:gd name="connsiteX32" fmla="*/ 10850998 w 12192000"/>
              <a:gd name="connsiteY32" fmla="*/ 1269215 h 3482342"/>
              <a:gd name="connsiteX33" fmla="*/ 10815658 w 12192000"/>
              <a:gd name="connsiteY33" fmla="*/ 1287849 h 3482342"/>
              <a:gd name="connsiteX34" fmla="*/ 10723900 w 12192000"/>
              <a:gd name="connsiteY34" fmla="*/ 1318642 h 3482342"/>
              <a:gd name="connsiteX35" fmla="*/ 10699186 w 12192000"/>
              <a:gd name="connsiteY35" fmla="*/ 1322173 h 3482342"/>
              <a:gd name="connsiteX36" fmla="*/ 10676375 w 12192000"/>
              <a:gd name="connsiteY36" fmla="*/ 1342640 h 3482342"/>
              <a:gd name="connsiteX37" fmla="*/ 10636304 w 12192000"/>
              <a:gd name="connsiteY37" fmla="*/ 1342641 h 3482342"/>
              <a:gd name="connsiteX38" fmla="*/ 10603863 w 12192000"/>
              <a:gd name="connsiteY38" fmla="*/ 1346886 h 3482342"/>
              <a:gd name="connsiteX39" fmla="*/ 10573203 w 12192000"/>
              <a:gd name="connsiteY39" fmla="*/ 1351996 h 3482342"/>
              <a:gd name="connsiteX40" fmla="*/ 10547375 w 12192000"/>
              <a:gd name="connsiteY40" fmla="*/ 1375130 h 3482342"/>
              <a:gd name="connsiteX41" fmla="*/ 10513263 w 12192000"/>
              <a:gd name="connsiteY41" fmla="*/ 1371939 h 3482342"/>
              <a:gd name="connsiteX42" fmla="*/ 10487356 w 12192000"/>
              <a:gd name="connsiteY42" fmla="*/ 1385722 h 3482342"/>
              <a:gd name="connsiteX43" fmla="*/ 10464012 w 12192000"/>
              <a:gd name="connsiteY43" fmla="*/ 1391778 h 3482342"/>
              <a:gd name="connsiteX44" fmla="*/ 10439694 w 12192000"/>
              <a:gd name="connsiteY44" fmla="*/ 1406905 h 3482342"/>
              <a:gd name="connsiteX45" fmla="*/ 10405409 w 12192000"/>
              <a:gd name="connsiteY45" fmla="*/ 1422789 h 3482342"/>
              <a:gd name="connsiteX46" fmla="*/ 10370530 w 12192000"/>
              <a:gd name="connsiteY46" fmla="*/ 1441596 h 3482342"/>
              <a:gd name="connsiteX47" fmla="*/ 10300239 w 12192000"/>
              <a:gd name="connsiteY47" fmla="*/ 1456332 h 3482342"/>
              <a:gd name="connsiteX48" fmla="*/ 10264922 w 12192000"/>
              <a:gd name="connsiteY48" fmla="*/ 1472107 h 3482342"/>
              <a:gd name="connsiteX49" fmla="*/ 10229629 w 12192000"/>
              <a:gd name="connsiteY49" fmla="*/ 1470454 h 3482342"/>
              <a:gd name="connsiteX50" fmla="*/ 10201385 w 12192000"/>
              <a:gd name="connsiteY50" fmla="*/ 1477515 h 3482342"/>
              <a:gd name="connsiteX51" fmla="*/ 10151958 w 12192000"/>
              <a:gd name="connsiteY51" fmla="*/ 1477515 h 3482342"/>
              <a:gd name="connsiteX52" fmla="*/ 10120184 w 12192000"/>
              <a:gd name="connsiteY52" fmla="*/ 1466924 h 3482342"/>
              <a:gd name="connsiteX53" fmla="*/ 10081348 w 12192000"/>
              <a:gd name="connsiteY53" fmla="*/ 1481046 h 3482342"/>
              <a:gd name="connsiteX54" fmla="*/ 10058690 w 12192000"/>
              <a:gd name="connsiteY54" fmla="*/ 1474888 h 3482342"/>
              <a:gd name="connsiteX55" fmla="*/ 10004424 w 12192000"/>
              <a:gd name="connsiteY55" fmla="*/ 1489801 h 3482342"/>
              <a:gd name="connsiteX56" fmla="*/ 9999951 w 12192000"/>
              <a:gd name="connsiteY56" fmla="*/ 1499127 h 3482342"/>
              <a:gd name="connsiteX57" fmla="*/ 9845462 w 12192000"/>
              <a:gd name="connsiteY57" fmla="*/ 1548192 h 3482342"/>
              <a:gd name="connsiteX58" fmla="*/ 9736156 w 12192000"/>
              <a:gd name="connsiteY58" fmla="*/ 1581928 h 3482342"/>
              <a:gd name="connsiteX59" fmla="*/ 9693355 w 12192000"/>
              <a:gd name="connsiteY59" fmla="*/ 1602632 h 3482342"/>
              <a:gd name="connsiteX60" fmla="*/ 9664242 w 12192000"/>
              <a:gd name="connsiteY60" fmla="*/ 1622075 h 3482342"/>
              <a:gd name="connsiteX61" fmla="*/ 9579195 w 12192000"/>
              <a:gd name="connsiteY61" fmla="*/ 1648017 h 3482342"/>
              <a:gd name="connsiteX62" fmla="*/ 9433652 w 12192000"/>
              <a:gd name="connsiteY62" fmla="*/ 1681174 h 3482342"/>
              <a:gd name="connsiteX63" fmla="*/ 9403775 w 12192000"/>
              <a:gd name="connsiteY63" fmla="*/ 1690403 h 3482342"/>
              <a:gd name="connsiteX64" fmla="*/ 9382503 w 12192000"/>
              <a:gd name="connsiteY64" fmla="*/ 1706957 h 3482342"/>
              <a:gd name="connsiteX65" fmla="*/ 9381410 w 12192000"/>
              <a:gd name="connsiteY65" fmla="*/ 1718312 h 3482342"/>
              <a:gd name="connsiteX66" fmla="*/ 9365685 w 12192000"/>
              <a:gd name="connsiteY66" fmla="*/ 1724772 h 3482342"/>
              <a:gd name="connsiteX67" fmla="*/ 9278020 w 12192000"/>
              <a:gd name="connsiteY67" fmla="*/ 1741161 h 3482342"/>
              <a:gd name="connsiteX68" fmla="*/ 9217145 w 12192000"/>
              <a:gd name="connsiteY68" fmla="*/ 1771195 h 3482342"/>
              <a:gd name="connsiteX69" fmla="*/ 8955875 w 12192000"/>
              <a:gd name="connsiteY69" fmla="*/ 1796806 h 3482342"/>
              <a:gd name="connsiteX70" fmla="*/ 8648415 w 12192000"/>
              <a:gd name="connsiteY70" fmla="*/ 1878623 h 3482342"/>
              <a:gd name="connsiteX71" fmla="*/ 8538519 w 12192000"/>
              <a:gd name="connsiteY71" fmla="*/ 1894114 h 3482342"/>
              <a:gd name="connsiteX72" fmla="*/ 8506541 w 12192000"/>
              <a:gd name="connsiteY72" fmla="*/ 1905955 h 3482342"/>
              <a:gd name="connsiteX73" fmla="*/ 8236214 w 12192000"/>
              <a:gd name="connsiteY73" fmla="*/ 1909725 h 3482342"/>
              <a:gd name="connsiteX74" fmla="*/ 8132104 w 12192000"/>
              <a:gd name="connsiteY74" fmla="*/ 1895727 h 3482342"/>
              <a:gd name="connsiteX75" fmla="*/ 7918078 w 12192000"/>
              <a:gd name="connsiteY75" fmla="*/ 1862668 h 3482342"/>
              <a:gd name="connsiteX76" fmla="*/ 7817899 w 12192000"/>
              <a:gd name="connsiteY76" fmla="*/ 1862176 h 3482342"/>
              <a:gd name="connsiteX77" fmla="*/ 7768994 w 12192000"/>
              <a:gd name="connsiteY77" fmla="*/ 1855721 h 3482342"/>
              <a:gd name="connsiteX78" fmla="*/ 7618027 w 12192000"/>
              <a:gd name="connsiteY78" fmla="*/ 1830959 h 3482342"/>
              <a:gd name="connsiteX79" fmla="*/ 7449425 w 12192000"/>
              <a:gd name="connsiteY79" fmla="*/ 1810910 h 3482342"/>
              <a:gd name="connsiteX80" fmla="*/ 7342915 w 12192000"/>
              <a:gd name="connsiteY80" fmla="*/ 1819827 h 3482342"/>
              <a:gd name="connsiteX81" fmla="*/ 7255191 w 12192000"/>
              <a:gd name="connsiteY81" fmla="*/ 1834354 h 3482342"/>
              <a:gd name="connsiteX82" fmla="*/ 7131205 w 12192000"/>
              <a:gd name="connsiteY82" fmla="*/ 1845557 h 3482342"/>
              <a:gd name="connsiteX83" fmla="*/ 6941837 w 12192000"/>
              <a:gd name="connsiteY83" fmla="*/ 1840640 h 3482342"/>
              <a:gd name="connsiteX84" fmla="*/ 6837145 w 12192000"/>
              <a:gd name="connsiteY84" fmla="*/ 1870724 h 3482342"/>
              <a:gd name="connsiteX85" fmla="*/ 6753991 w 12192000"/>
              <a:gd name="connsiteY85" fmla="*/ 1860969 h 3482342"/>
              <a:gd name="connsiteX86" fmla="*/ 6727754 w 12192000"/>
              <a:gd name="connsiteY86" fmla="*/ 1882372 h 3482342"/>
              <a:gd name="connsiteX87" fmla="*/ 6723371 w 12192000"/>
              <a:gd name="connsiteY87" fmla="*/ 1886494 h 3482342"/>
              <a:gd name="connsiteX88" fmla="*/ 6702779 w 12192000"/>
              <a:gd name="connsiteY88" fmla="*/ 1893601 h 3482342"/>
              <a:gd name="connsiteX89" fmla="*/ 6686657 w 12192000"/>
              <a:gd name="connsiteY89" fmla="*/ 1907344 h 3482342"/>
              <a:gd name="connsiteX90" fmla="*/ 6651330 w 12192000"/>
              <a:gd name="connsiteY90" fmla="*/ 1922921 h 3482342"/>
              <a:gd name="connsiteX91" fmla="*/ 6622958 w 12192000"/>
              <a:gd name="connsiteY91" fmla="*/ 1936255 h 3482342"/>
              <a:gd name="connsiteX92" fmla="*/ 6522602 w 12192000"/>
              <a:gd name="connsiteY92" fmla="*/ 1954133 h 3482342"/>
              <a:gd name="connsiteX93" fmla="*/ 6444344 w 12192000"/>
              <a:gd name="connsiteY93" fmla="*/ 1969663 h 3482342"/>
              <a:gd name="connsiteX94" fmla="*/ 6409626 w 12192000"/>
              <a:gd name="connsiteY94" fmla="*/ 1978846 h 3482342"/>
              <a:gd name="connsiteX95" fmla="*/ 6333446 w 12192000"/>
              <a:gd name="connsiteY95" fmla="*/ 1997163 h 3482342"/>
              <a:gd name="connsiteX96" fmla="*/ 6294933 w 12192000"/>
              <a:gd name="connsiteY96" fmla="*/ 2019412 h 3482342"/>
              <a:gd name="connsiteX97" fmla="*/ 6238719 w 12192000"/>
              <a:gd name="connsiteY97" fmla="*/ 2042547 h 3482342"/>
              <a:gd name="connsiteX98" fmla="*/ 6187205 w 12192000"/>
              <a:gd name="connsiteY98" fmla="*/ 2060048 h 3482342"/>
              <a:gd name="connsiteX99" fmla="*/ 6138780 w 12192000"/>
              <a:gd name="connsiteY99" fmla="*/ 2081918 h 3482342"/>
              <a:gd name="connsiteX100" fmla="*/ 6120125 w 12192000"/>
              <a:gd name="connsiteY100" fmla="*/ 2109475 h 3482342"/>
              <a:gd name="connsiteX101" fmla="*/ 6056576 w 12192000"/>
              <a:gd name="connsiteY101" fmla="*/ 2120066 h 3482342"/>
              <a:gd name="connsiteX102" fmla="*/ 5993794 w 12192000"/>
              <a:gd name="connsiteY102" fmla="*/ 2122569 h 3482342"/>
              <a:gd name="connsiteX103" fmla="*/ 5943601 w 12192000"/>
              <a:gd name="connsiteY103" fmla="*/ 2137719 h 3482342"/>
              <a:gd name="connsiteX104" fmla="*/ 5898141 w 12192000"/>
              <a:gd name="connsiteY104" fmla="*/ 2144806 h 3482342"/>
              <a:gd name="connsiteX105" fmla="*/ 5855337 w 12192000"/>
              <a:gd name="connsiteY105" fmla="*/ 2137719 h 3482342"/>
              <a:gd name="connsiteX106" fmla="*/ 5817682 w 12192000"/>
              <a:gd name="connsiteY106" fmla="*/ 2157358 h 3482342"/>
              <a:gd name="connsiteX107" fmla="*/ 5735300 w 12192000"/>
              <a:gd name="connsiteY107" fmla="*/ 2158902 h 3482342"/>
              <a:gd name="connsiteX108" fmla="*/ 5591469 w 12192000"/>
              <a:gd name="connsiteY108" fmla="*/ 2178389 h 3482342"/>
              <a:gd name="connsiteX109" fmla="*/ 5505818 w 12192000"/>
              <a:gd name="connsiteY109" fmla="*/ 2194207 h 3482342"/>
              <a:gd name="connsiteX110" fmla="*/ 5452860 w 12192000"/>
              <a:gd name="connsiteY110" fmla="*/ 2180085 h 3482342"/>
              <a:gd name="connsiteX111" fmla="*/ 5414282 w 12192000"/>
              <a:gd name="connsiteY111" fmla="*/ 2183070 h 3482342"/>
              <a:gd name="connsiteX112" fmla="*/ 5368369 w 12192000"/>
              <a:gd name="connsiteY112" fmla="*/ 2204272 h 3482342"/>
              <a:gd name="connsiteX113" fmla="*/ 5336354 w 12192000"/>
              <a:gd name="connsiteY113" fmla="*/ 2218920 h 3482342"/>
              <a:gd name="connsiteX114" fmla="*/ 5291263 w 12192000"/>
              <a:gd name="connsiteY114" fmla="*/ 2239182 h 3482342"/>
              <a:gd name="connsiteX115" fmla="*/ 5255152 w 12192000"/>
              <a:gd name="connsiteY115" fmla="*/ 2247164 h 3482342"/>
              <a:gd name="connsiteX116" fmla="*/ 5233796 w 12192000"/>
              <a:gd name="connsiteY116" fmla="*/ 2268260 h 3482342"/>
              <a:gd name="connsiteX117" fmla="*/ 5212786 w 12192000"/>
              <a:gd name="connsiteY117" fmla="*/ 2296592 h 3482342"/>
              <a:gd name="connsiteX118" fmla="*/ 5173523 w 12192000"/>
              <a:gd name="connsiteY118" fmla="*/ 2309057 h 3482342"/>
              <a:gd name="connsiteX119" fmla="*/ 5123830 w 12192000"/>
              <a:gd name="connsiteY119" fmla="*/ 2307070 h 3482342"/>
              <a:gd name="connsiteX120" fmla="*/ 5065426 w 12192000"/>
              <a:gd name="connsiteY120" fmla="*/ 2324076 h 3482342"/>
              <a:gd name="connsiteX121" fmla="*/ 4975908 w 12192000"/>
              <a:gd name="connsiteY121" fmla="*/ 2364128 h 3482342"/>
              <a:gd name="connsiteX122" fmla="*/ 4913723 w 12192000"/>
              <a:gd name="connsiteY122" fmla="*/ 2385265 h 3482342"/>
              <a:gd name="connsiteX123" fmla="*/ 4746485 w 12192000"/>
              <a:gd name="connsiteY123" fmla="*/ 2451769 h 3482342"/>
              <a:gd name="connsiteX124" fmla="*/ 4681588 w 12192000"/>
              <a:gd name="connsiteY124" fmla="*/ 2467494 h 3482342"/>
              <a:gd name="connsiteX125" fmla="*/ 1783655 w 12192000"/>
              <a:gd name="connsiteY125" fmla="*/ 3163860 h 3482342"/>
              <a:gd name="connsiteX126" fmla="*/ 1325955 w 12192000"/>
              <a:gd name="connsiteY126" fmla="*/ 3176692 h 3482342"/>
              <a:gd name="connsiteX127" fmla="*/ 1190384 w 12192000"/>
              <a:gd name="connsiteY127" fmla="*/ 3203504 h 3482342"/>
              <a:gd name="connsiteX128" fmla="*/ 1094537 w 12192000"/>
              <a:gd name="connsiteY128" fmla="*/ 3229469 h 3482342"/>
              <a:gd name="connsiteX129" fmla="*/ 779276 w 12192000"/>
              <a:gd name="connsiteY129" fmla="*/ 3327290 h 3482342"/>
              <a:gd name="connsiteX130" fmla="*/ 600378 w 12192000"/>
              <a:gd name="connsiteY130" fmla="*/ 3335250 h 3482342"/>
              <a:gd name="connsiteX131" fmla="*/ 493457 w 12192000"/>
              <a:gd name="connsiteY131" fmla="*/ 3365044 h 3482342"/>
              <a:gd name="connsiteX132" fmla="*/ 349402 w 12192000"/>
              <a:gd name="connsiteY132" fmla="*/ 3380897 h 3482342"/>
              <a:gd name="connsiteX133" fmla="*/ 192183 w 12192000"/>
              <a:gd name="connsiteY133" fmla="*/ 3460075 h 3482342"/>
              <a:gd name="connsiteX134" fmla="*/ 46713 w 12192000"/>
              <a:gd name="connsiteY134" fmla="*/ 3462986 h 3482342"/>
              <a:gd name="connsiteX135" fmla="*/ 2765 w 12192000"/>
              <a:gd name="connsiteY135" fmla="*/ 3480770 h 3482342"/>
              <a:gd name="connsiteX136" fmla="*/ 0 w 12192000"/>
              <a:gd name="connsiteY136" fmla="*/ 3482342 h 3482342"/>
              <a:gd name="connsiteX137" fmla="*/ 0 w 12192000"/>
              <a:gd name="connsiteY137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13493 w 12192000"/>
              <a:gd name="connsiteY21" fmla="*/ 880860 h 3482342"/>
              <a:gd name="connsiteX22" fmla="*/ 11228040 w 12192000"/>
              <a:gd name="connsiteY22" fmla="*/ 958953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52860 w 12192000"/>
              <a:gd name="connsiteY111" fmla="*/ 2180085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96592 h 3482342"/>
              <a:gd name="connsiteX119" fmla="*/ 5173523 w 12192000"/>
              <a:gd name="connsiteY119" fmla="*/ 2309057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192183 w 12192000"/>
              <a:gd name="connsiteY134" fmla="*/ 3460075 h 3482342"/>
              <a:gd name="connsiteX135" fmla="*/ 46713 w 12192000"/>
              <a:gd name="connsiteY135" fmla="*/ 3462986 h 3482342"/>
              <a:gd name="connsiteX136" fmla="*/ 2765 w 12192000"/>
              <a:gd name="connsiteY136" fmla="*/ 3480770 h 3482342"/>
              <a:gd name="connsiteX137" fmla="*/ 0 w 12192000"/>
              <a:gd name="connsiteY137" fmla="*/ 3482342 h 3482342"/>
              <a:gd name="connsiteX138" fmla="*/ 0 w 12192000"/>
              <a:gd name="connsiteY13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28040 w 12192000"/>
              <a:gd name="connsiteY22" fmla="*/ 958953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52860 w 12192000"/>
              <a:gd name="connsiteY111" fmla="*/ 2180085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96592 h 3482342"/>
              <a:gd name="connsiteX119" fmla="*/ 5173523 w 12192000"/>
              <a:gd name="connsiteY119" fmla="*/ 2309057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192183 w 12192000"/>
              <a:gd name="connsiteY134" fmla="*/ 3460075 h 3482342"/>
              <a:gd name="connsiteX135" fmla="*/ 46713 w 12192000"/>
              <a:gd name="connsiteY135" fmla="*/ 3462986 h 3482342"/>
              <a:gd name="connsiteX136" fmla="*/ 2765 w 12192000"/>
              <a:gd name="connsiteY136" fmla="*/ 3480770 h 3482342"/>
              <a:gd name="connsiteX137" fmla="*/ 0 w 12192000"/>
              <a:gd name="connsiteY137" fmla="*/ 3482342 h 3482342"/>
              <a:gd name="connsiteX138" fmla="*/ 0 w 12192000"/>
              <a:gd name="connsiteY13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52860 w 12192000"/>
              <a:gd name="connsiteY111" fmla="*/ 2180085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96592 h 3482342"/>
              <a:gd name="connsiteX119" fmla="*/ 5173523 w 12192000"/>
              <a:gd name="connsiteY119" fmla="*/ 2309057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192183 w 12192000"/>
              <a:gd name="connsiteY134" fmla="*/ 3460075 h 3482342"/>
              <a:gd name="connsiteX135" fmla="*/ 46713 w 12192000"/>
              <a:gd name="connsiteY135" fmla="*/ 3462986 h 3482342"/>
              <a:gd name="connsiteX136" fmla="*/ 2765 w 12192000"/>
              <a:gd name="connsiteY136" fmla="*/ 3480770 h 3482342"/>
              <a:gd name="connsiteX137" fmla="*/ 0 w 12192000"/>
              <a:gd name="connsiteY137" fmla="*/ 3482342 h 3482342"/>
              <a:gd name="connsiteX138" fmla="*/ 0 w 12192000"/>
              <a:gd name="connsiteY13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52860 w 12192000"/>
              <a:gd name="connsiteY111" fmla="*/ 2180085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73523 w 12192000"/>
              <a:gd name="connsiteY119" fmla="*/ 2309057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192183 w 12192000"/>
              <a:gd name="connsiteY134" fmla="*/ 3460075 h 3482342"/>
              <a:gd name="connsiteX135" fmla="*/ 46713 w 12192000"/>
              <a:gd name="connsiteY135" fmla="*/ 3462986 h 3482342"/>
              <a:gd name="connsiteX136" fmla="*/ 2765 w 12192000"/>
              <a:gd name="connsiteY136" fmla="*/ 3480770 h 3482342"/>
              <a:gd name="connsiteX137" fmla="*/ 0 w 12192000"/>
              <a:gd name="connsiteY137" fmla="*/ 3482342 h 3482342"/>
              <a:gd name="connsiteX138" fmla="*/ 0 w 12192000"/>
              <a:gd name="connsiteY13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52860 w 12192000"/>
              <a:gd name="connsiteY111" fmla="*/ 2180085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192183 w 12192000"/>
              <a:gd name="connsiteY134" fmla="*/ 3460075 h 3482342"/>
              <a:gd name="connsiteX135" fmla="*/ 46713 w 12192000"/>
              <a:gd name="connsiteY135" fmla="*/ 3462986 h 3482342"/>
              <a:gd name="connsiteX136" fmla="*/ 2765 w 12192000"/>
              <a:gd name="connsiteY136" fmla="*/ 3480770 h 3482342"/>
              <a:gd name="connsiteX137" fmla="*/ 0 w 12192000"/>
              <a:gd name="connsiteY137" fmla="*/ 3482342 h 3482342"/>
              <a:gd name="connsiteX138" fmla="*/ 0 w 12192000"/>
              <a:gd name="connsiteY13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192183 w 12192000"/>
              <a:gd name="connsiteY134" fmla="*/ 3460075 h 3482342"/>
              <a:gd name="connsiteX135" fmla="*/ 46713 w 12192000"/>
              <a:gd name="connsiteY135" fmla="*/ 3462986 h 3482342"/>
              <a:gd name="connsiteX136" fmla="*/ 2765 w 12192000"/>
              <a:gd name="connsiteY136" fmla="*/ 3480770 h 3482342"/>
              <a:gd name="connsiteX137" fmla="*/ 0 w 12192000"/>
              <a:gd name="connsiteY137" fmla="*/ 3482342 h 3482342"/>
              <a:gd name="connsiteX138" fmla="*/ 0 w 12192000"/>
              <a:gd name="connsiteY138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192183 w 12192000"/>
              <a:gd name="connsiteY134" fmla="*/ 3460075 h 3482342"/>
              <a:gd name="connsiteX135" fmla="*/ 88263 w 12192000"/>
              <a:gd name="connsiteY135" fmla="*/ 3479310 h 3482342"/>
              <a:gd name="connsiteX136" fmla="*/ 46713 w 12192000"/>
              <a:gd name="connsiteY136" fmla="*/ 3462986 h 3482342"/>
              <a:gd name="connsiteX137" fmla="*/ 2765 w 12192000"/>
              <a:gd name="connsiteY137" fmla="*/ 3480770 h 3482342"/>
              <a:gd name="connsiteX138" fmla="*/ 0 w 12192000"/>
              <a:gd name="connsiteY138" fmla="*/ 3482342 h 3482342"/>
              <a:gd name="connsiteX139" fmla="*/ 0 w 12192000"/>
              <a:gd name="connsiteY13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192183 w 12192000"/>
              <a:gd name="connsiteY134" fmla="*/ 3460075 h 3482342"/>
              <a:gd name="connsiteX135" fmla="*/ 88263 w 12192000"/>
              <a:gd name="connsiteY135" fmla="*/ 3479310 h 3482342"/>
              <a:gd name="connsiteX136" fmla="*/ 46713 w 12192000"/>
              <a:gd name="connsiteY136" fmla="*/ 3462986 h 3482342"/>
              <a:gd name="connsiteX137" fmla="*/ 2765 w 12192000"/>
              <a:gd name="connsiteY137" fmla="*/ 3480770 h 3482342"/>
              <a:gd name="connsiteX138" fmla="*/ 0 w 12192000"/>
              <a:gd name="connsiteY138" fmla="*/ 3482342 h 3482342"/>
              <a:gd name="connsiteX139" fmla="*/ 0 w 12192000"/>
              <a:gd name="connsiteY139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225952 w 12192000"/>
              <a:gd name="connsiteY134" fmla="*/ 3426352 h 3482342"/>
              <a:gd name="connsiteX135" fmla="*/ 192183 w 12192000"/>
              <a:gd name="connsiteY135" fmla="*/ 3460075 h 3482342"/>
              <a:gd name="connsiteX136" fmla="*/ 88263 w 12192000"/>
              <a:gd name="connsiteY136" fmla="*/ 3479310 h 3482342"/>
              <a:gd name="connsiteX137" fmla="*/ 46713 w 12192000"/>
              <a:gd name="connsiteY137" fmla="*/ 3462986 h 3482342"/>
              <a:gd name="connsiteX138" fmla="*/ 2765 w 12192000"/>
              <a:gd name="connsiteY138" fmla="*/ 3480770 h 3482342"/>
              <a:gd name="connsiteX139" fmla="*/ 0 w 12192000"/>
              <a:gd name="connsiteY139" fmla="*/ 3482342 h 3482342"/>
              <a:gd name="connsiteX140" fmla="*/ 0 w 12192000"/>
              <a:gd name="connsiteY14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225952 w 12192000"/>
              <a:gd name="connsiteY134" fmla="*/ 3426352 h 3482342"/>
              <a:gd name="connsiteX135" fmla="*/ 171000 w 12192000"/>
              <a:gd name="connsiteY135" fmla="*/ 3438892 h 3482342"/>
              <a:gd name="connsiteX136" fmla="*/ 88263 w 12192000"/>
              <a:gd name="connsiteY136" fmla="*/ 3479310 h 3482342"/>
              <a:gd name="connsiteX137" fmla="*/ 46713 w 12192000"/>
              <a:gd name="connsiteY137" fmla="*/ 3462986 h 3482342"/>
              <a:gd name="connsiteX138" fmla="*/ 2765 w 12192000"/>
              <a:gd name="connsiteY138" fmla="*/ 3480770 h 3482342"/>
              <a:gd name="connsiteX139" fmla="*/ 0 w 12192000"/>
              <a:gd name="connsiteY139" fmla="*/ 3482342 h 3482342"/>
              <a:gd name="connsiteX140" fmla="*/ 0 w 12192000"/>
              <a:gd name="connsiteY14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349402 w 12192000"/>
              <a:gd name="connsiteY133" fmla="*/ 3380897 h 3482342"/>
              <a:gd name="connsiteX134" fmla="*/ 225952 w 12192000"/>
              <a:gd name="connsiteY134" fmla="*/ 3426352 h 3482342"/>
              <a:gd name="connsiteX135" fmla="*/ 171000 w 12192000"/>
              <a:gd name="connsiteY135" fmla="*/ 3438892 h 3482342"/>
              <a:gd name="connsiteX136" fmla="*/ 88263 w 12192000"/>
              <a:gd name="connsiteY136" fmla="*/ 3479310 h 3482342"/>
              <a:gd name="connsiteX137" fmla="*/ 46713 w 12192000"/>
              <a:gd name="connsiteY137" fmla="*/ 3462986 h 3482342"/>
              <a:gd name="connsiteX138" fmla="*/ 2765 w 12192000"/>
              <a:gd name="connsiteY138" fmla="*/ 3480770 h 3482342"/>
              <a:gd name="connsiteX139" fmla="*/ 0 w 12192000"/>
              <a:gd name="connsiteY139" fmla="*/ 3482342 h 3482342"/>
              <a:gd name="connsiteX140" fmla="*/ 0 w 12192000"/>
              <a:gd name="connsiteY140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779276 w 12192000"/>
              <a:gd name="connsiteY130" fmla="*/ 3327290 h 3482342"/>
              <a:gd name="connsiteX131" fmla="*/ 600378 w 12192000"/>
              <a:gd name="connsiteY131" fmla="*/ 3335250 h 3482342"/>
              <a:gd name="connsiteX132" fmla="*/ 493457 w 12192000"/>
              <a:gd name="connsiteY132" fmla="*/ 3365044 h 3482342"/>
              <a:gd name="connsiteX133" fmla="*/ 416599 w 12192000"/>
              <a:gd name="connsiteY133" fmla="*/ 3387517 h 3482342"/>
              <a:gd name="connsiteX134" fmla="*/ 349402 w 12192000"/>
              <a:gd name="connsiteY134" fmla="*/ 3380897 h 3482342"/>
              <a:gd name="connsiteX135" fmla="*/ 225952 w 12192000"/>
              <a:gd name="connsiteY135" fmla="*/ 3426352 h 3482342"/>
              <a:gd name="connsiteX136" fmla="*/ 171000 w 12192000"/>
              <a:gd name="connsiteY136" fmla="*/ 3438892 h 3482342"/>
              <a:gd name="connsiteX137" fmla="*/ 88263 w 12192000"/>
              <a:gd name="connsiteY137" fmla="*/ 3479310 h 3482342"/>
              <a:gd name="connsiteX138" fmla="*/ 46713 w 12192000"/>
              <a:gd name="connsiteY138" fmla="*/ 3462986 h 3482342"/>
              <a:gd name="connsiteX139" fmla="*/ 2765 w 12192000"/>
              <a:gd name="connsiteY139" fmla="*/ 3480770 h 3482342"/>
              <a:gd name="connsiteX140" fmla="*/ 0 w 12192000"/>
              <a:gd name="connsiteY140" fmla="*/ 3482342 h 3482342"/>
              <a:gd name="connsiteX141" fmla="*/ 0 w 12192000"/>
              <a:gd name="connsiteY141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1013254 w 12192000"/>
              <a:gd name="connsiteY130" fmla="*/ 3263949 h 3482342"/>
              <a:gd name="connsiteX131" fmla="*/ 779276 w 12192000"/>
              <a:gd name="connsiteY131" fmla="*/ 3327290 h 3482342"/>
              <a:gd name="connsiteX132" fmla="*/ 600378 w 12192000"/>
              <a:gd name="connsiteY132" fmla="*/ 3335250 h 3482342"/>
              <a:gd name="connsiteX133" fmla="*/ 493457 w 12192000"/>
              <a:gd name="connsiteY133" fmla="*/ 3365044 h 3482342"/>
              <a:gd name="connsiteX134" fmla="*/ 416599 w 12192000"/>
              <a:gd name="connsiteY134" fmla="*/ 3387517 h 3482342"/>
              <a:gd name="connsiteX135" fmla="*/ 349402 w 12192000"/>
              <a:gd name="connsiteY135" fmla="*/ 3380897 h 3482342"/>
              <a:gd name="connsiteX136" fmla="*/ 225952 w 12192000"/>
              <a:gd name="connsiteY136" fmla="*/ 3426352 h 3482342"/>
              <a:gd name="connsiteX137" fmla="*/ 171000 w 12192000"/>
              <a:gd name="connsiteY137" fmla="*/ 3438892 h 3482342"/>
              <a:gd name="connsiteX138" fmla="*/ 88263 w 12192000"/>
              <a:gd name="connsiteY138" fmla="*/ 3479310 h 3482342"/>
              <a:gd name="connsiteX139" fmla="*/ 46713 w 12192000"/>
              <a:gd name="connsiteY139" fmla="*/ 3462986 h 3482342"/>
              <a:gd name="connsiteX140" fmla="*/ 2765 w 12192000"/>
              <a:gd name="connsiteY140" fmla="*/ 3480770 h 3482342"/>
              <a:gd name="connsiteX141" fmla="*/ 0 w 12192000"/>
              <a:gd name="connsiteY141" fmla="*/ 3482342 h 3482342"/>
              <a:gd name="connsiteX142" fmla="*/ 0 w 12192000"/>
              <a:gd name="connsiteY14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1013254 w 12192000"/>
              <a:gd name="connsiteY130" fmla="*/ 3263949 h 3482342"/>
              <a:gd name="connsiteX131" fmla="*/ 779276 w 12192000"/>
              <a:gd name="connsiteY131" fmla="*/ 3327290 h 3482342"/>
              <a:gd name="connsiteX132" fmla="*/ 600378 w 12192000"/>
              <a:gd name="connsiteY132" fmla="*/ 3335250 h 3482342"/>
              <a:gd name="connsiteX133" fmla="*/ 493457 w 12192000"/>
              <a:gd name="connsiteY133" fmla="*/ 3365044 h 3482342"/>
              <a:gd name="connsiteX134" fmla="*/ 416599 w 12192000"/>
              <a:gd name="connsiteY134" fmla="*/ 3387517 h 3482342"/>
              <a:gd name="connsiteX135" fmla="*/ 349402 w 12192000"/>
              <a:gd name="connsiteY135" fmla="*/ 3380897 h 3482342"/>
              <a:gd name="connsiteX136" fmla="*/ 225952 w 12192000"/>
              <a:gd name="connsiteY136" fmla="*/ 3426352 h 3482342"/>
              <a:gd name="connsiteX137" fmla="*/ 171000 w 12192000"/>
              <a:gd name="connsiteY137" fmla="*/ 3438892 h 3482342"/>
              <a:gd name="connsiteX138" fmla="*/ 88263 w 12192000"/>
              <a:gd name="connsiteY138" fmla="*/ 3479310 h 3482342"/>
              <a:gd name="connsiteX139" fmla="*/ 46713 w 12192000"/>
              <a:gd name="connsiteY139" fmla="*/ 3462986 h 3482342"/>
              <a:gd name="connsiteX140" fmla="*/ 2765 w 12192000"/>
              <a:gd name="connsiteY140" fmla="*/ 3480770 h 3482342"/>
              <a:gd name="connsiteX141" fmla="*/ 0 w 12192000"/>
              <a:gd name="connsiteY141" fmla="*/ 3482342 h 3482342"/>
              <a:gd name="connsiteX142" fmla="*/ 0 w 12192000"/>
              <a:gd name="connsiteY14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1013254 w 12192000"/>
              <a:gd name="connsiteY130" fmla="*/ 3263949 h 3482342"/>
              <a:gd name="connsiteX131" fmla="*/ 779276 w 12192000"/>
              <a:gd name="connsiteY131" fmla="*/ 3327290 h 3482342"/>
              <a:gd name="connsiteX132" fmla="*/ 600378 w 12192000"/>
              <a:gd name="connsiteY132" fmla="*/ 3335250 h 3482342"/>
              <a:gd name="connsiteX133" fmla="*/ 493457 w 12192000"/>
              <a:gd name="connsiteY133" fmla="*/ 3365044 h 3482342"/>
              <a:gd name="connsiteX134" fmla="*/ 416599 w 12192000"/>
              <a:gd name="connsiteY134" fmla="*/ 3387517 h 3482342"/>
              <a:gd name="connsiteX135" fmla="*/ 349402 w 12192000"/>
              <a:gd name="connsiteY135" fmla="*/ 3380897 h 3482342"/>
              <a:gd name="connsiteX136" fmla="*/ 225952 w 12192000"/>
              <a:gd name="connsiteY136" fmla="*/ 3426352 h 3482342"/>
              <a:gd name="connsiteX137" fmla="*/ 171000 w 12192000"/>
              <a:gd name="connsiteY137" fmla="*/ 3438892 h 3482342"/>
              <a:gd name="connsiteX138" fmla="*/ 88263 w 12192000"/>
              <a:gd name="connsiteY138" fmla="*/ 3479310 h 3482342"/>
              <a:gd name="connsiteX139" fmla="*/ 46713 w 12192000"/>
              <a:gd name="connsiteY139" fmla="*/ 3462986 h 3482342"/>
              <a:gd name="connsiteX140" fmla="*/ 2765 w 12192000"/>
              <a:gd name="connsiteY140" fmla="*/ 3480770 h 3482342"/>
              <a:gd name="connsiteX141" fmla="*/ 0 w 12192000"/>
              <a:gd name="connsiteY141" fmla="*/ 3482342 h 3482342"/>
              <a:gd name="connsiteX142" fmla="*/ 0 w 12192000"/>
              <a:gd name="connsiteY142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1013254 w 12192000"/>
              <a:gd name="connsiteY130" fmla="*/ 3263949 h 3482342"/>
              <a:gd name="connsiteX131" fmla="*/ 815546 w 12192000"/>
              <a:gd name="connsiteY131" fmla="*/ 3334559 h 3482342"/>
              <a:gd name="connsiteX132" fmla="*/ 779276 w 12192000"/>
              <a:gd name="connsiteY132" fmla="*/ 3327290 h 3482342"/>
              <a:gd name="connsiteX133" fmla="*/ 600378 w 12192000"/>
              <a:gd name="connsiteY133" fmla="*/ 3335250 h 3482342"/>
              <a:gd name="connsiteX134" fmla="*/ 493457 w 12192000"/>
              <a:gd name="connsiteY134" fmla="*/ 3365044 h 3482342"/>
              <a:gd name="connsiteX135" fmla="*/ 416599 w 12192000"/>
              <a:gd name="connsiteY135" fmla="*/ 3387517 h 3482342"/>
              <a:gd name="connsiteX136" fmla="*/ 349402 w 12192000"/>
              <a:gd name="connsiteY136" fmla="*/ 3380897 h 3482342"/>
              <a:gd name="connsiteX137" fmla="*/ 225952 w 12192000"/>
              <a:gd name="connsiteY137" fmla="*/ 3426352 h 3482342"/>
              <a:gd name="connsiteX138" fmla="*/ 171000 w 12192000"/>
              <a:gd name="connsiteY138" fmla="*/ 3438892 h 3482342"/>
              <a:gd name="connsiteX139" fmla="*/ 88263 w 12192000"/>
              <a:gd name="connsiteY139" fmla="*/ 3479310 h 3482342"/>
              <a:gd name="connsiteX140" fmla="*/ 46713 w 12192000"/>
              <a:gd name="connsiteY140" fmla="*/ 3462986 h 3482342"/>
              <a:gd name="connsiteX141" fmla="*/ 2765 w 12192000"/>
              <a:gd name="connsiteY141" fmla="*/ 3480770 h 3482342"/>
              <a:gd name="connsiteX142" fmla="*/ 0 w 12192000"/>
              <a:gd name="connsiteY142" fmla="*/ 3482342 h 3482342"/>
              <a:gd name="connsiteX143" fmla="*/ 0 w 12192000"/>
              <a:gd name="connsiteY14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1013254 w 12192000"/>
              <a:gd name="connsiteY130" fmla="*/ 3263949 h 3482342"/>
              <a:gd name="connsiteX131" fmla="*/ 815546 w 12192000"/>
              <a:gd name="connsiteY131" fmla="*/ 3334559 h 3482342"/>
              <a:gd name="connsiteX132" fmla="*/ 779276 w 12192000"/>
              <a:gd name="connsiteY132" fmla="*/ 3327290 h 3482342"/>
              <a:gd name="connsiteX133" fmla="*/ 600378 w 12192000"/>
              <a:gd name="connsiteY133" fmla="*/ 3335250 h 3482342"/>
              <a:gd name="connsiteX134" fmla="*/ 493457 w 12192000"/>
              <a:gd name="connsiteY134" fmla="*/ 3365044 h 3482342"/>
              <a:gd name="connsiteX135" fmla="*/ 416599 w 12192000"/>
              <a:gd name="connsiteY135" fmla="*/ 3387517 h 3482342"/>
              <a:gd name="connsiteX136" fmla="*/ 349402 w 12192000"/>
              <a:gd name="connsiteY136" fmla="*/ 3380897 h 3482342"/>
              <a:gd name="connsiteX137" fmla="*/ 225952 w 12192000"/>
              <a:gd name="connsiteY137" fmla="*/ 3426352 h 3482342"/>
              <a:gd name="connsiteX138" fmla="*/ 171000 w 12192000"/>
              <a:gd name="connsiteY138" fmla="*/ 3438892 h 3482342"/>
              <a:gd name="connsiteX139" fmla="*/ 88263 w 12192000"/>
              <a:gd name="connsiteY139" fmla="*/ 3479310 h 3482342"/>
              <a:gd name="connsiteX140" fmla="*/ 46713 w 12192000"/>
              <a:gd name="connsiteY140" fmla="*/ 3462986 h 3482342"/>
              <a:gd name="connsiteX141" fmla="*/ 2765 w 12192000"/>
              <a:gd name="connsiteY141" fmla="*/ 3480770 h 3482342"/>
              <a:gd name="connsiteX142" fmla="*/ 0 w 12192000"/>
              <a:gd name="connsiteY142" fmla="*/ 3482342 h 3482342"/>
              <a:gd name="connsiteX143" fmla="*/ 0 w 12192000"/>
              <a:gd name="connsiteY14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1013254 w 12192000"/>
              <a:gd name="connsiteY130" fmla="*/ 3263949 h 3482342"/>
              <a:gd name="connsiteX131" fmla="*/ 815546 w 12192000"/>
              <a:gd name="connsiteY131" fmla="*/ 3334559 h 3482342"/>
              <a:gd name="connsiteX132" fmla="*/ 779276 w 12192000"/>
              <a:gd name="connsiteY132" fmla="*/ 3327290 h 3482342"/>
              <a:gd name="connsiteX133" fmla="*/ 600378 w 12192000"/>
              <a:gd name="connsiteY133" fmla="*/ 3335250 h 3482342"/>
              <a:gd name="connsiteX134" fmla="*/ 493457 w 12192000"/>
              <a:gd name="connsiteY134" fmla="*/ 3365044 h 3482342"/>
              <a:gd name="connsiteX135" fmla="*/ 416599 w 12192000"/>
              <a:gd name="connsiteY135" fmla="*/ 3387517 h 3482342"/>
              <a:gd name="connsiteX136" fmla="*/ 349402 w 12192000"/>
              <a:gd name="connsiteY136" fmla="*/ 3380897 h 3482342"/>
              <a:gd name="connsiteX137" fmla="*/ 225952 w 12192000"/>
              <a:gd name="connsiteY137" fmla="*/ 3426352 h 3482342"/>
              <a:gd name="connsiteX138" fmla="*/ 171000 w 12192000"/>
              <a:gd name="connsiteY138" fmla="*/ 3438892 h 3482342"/>
              <a:gd name="connsiteX139" fmla="*/ 88263 w 12192000"/>
              <a:gd name="connsiteY139" fmla="*/ 3479310 h 3482342"/>
              <a:gd name="connsiteX140" fmla="*/ 46713 w 12192000"/>
              <a:gd name="connsiteY140" fmla="*/ 3462986 h 3482342"/>
              <a:gd name="connsiteX141" fmla="*/ 2765 w 12192000"/>
              <a:gd name="connsiteY141" fmla="*/ 3480770 h 3482342"/>
              <a:gd name="connsiteX142" fmla="*/ 0 w 12192000"/>
              <a:gd name="connsiteY142" fmla="*/ 3482342 h 3482342"/>
              <a:gd name="connsiteX143" fmla="*/ 0 w 12192000"/>
              <a:gd name="connsiteY143" fmla="*/ 0 h 3482342"/>
              <a:gd name="connsiteX0" fmla="*/ 0 w 12192000"/>
              <a:gd name="connsiteY0" fmla="*/ 0 h 3482342"/>
              <a:gd name="connsiteX1" fmla="*/ 12192000 w 12192000"/>
              <a:gd name="connsiteY1" fmla="*/ 0 h 3482342"/>
              <a:gd name="connsiteX2" fmla="*/ 12192000 w 12192000"/>
              <a:gd name="connsiteY2" fmla="*/ 635369 h 3482342"/>
              <a:gd name="connsiteX3" fmla="*/ 12191789 w 12192000"/>
              <a:gd name="connsiteY3" fmla="*/ 560396 h 3482342"/>
              <a:gd name="connsiteX4" fmla="*/ 11983027 w 12192000"/>
              <a:gd name="connsiteY4" fmla="*/ 646756 h 3482342"/>
              <a:gd name="connsiteX5" fmla="*/ 11940158 w 12192000"/>
              <a:gd name="connsiteY5" fmla="*/ 651378 h 3482342"/>
              <a:gd name="connsiteX6" fmla="*/ 11923051 w 12192000"/>
              <a:gd name="connsiteY6" fmla="*/ 656045 h 3482342"/>
              <a:gd name="connsiteX7" fmla="*/ 11832939 w 12192000"/>
              <a:gd name="connsiteY7" fmla="*/ 674181 h 3482342"/>
              <a:gd name="connsiteX8" fmla="*/ 11767770 w 12192000"/>
              <a:gd name="connsiteY8" fmla="*/ 683807 h 3482342"/>
              <a:gd name="connsiteX9" fmla="*/ 11728279 w 12192000"/>
              <a:gd name="connsiteY9" fmla="*/ 700816 h 3482342"/>
              <a:gd name="connsiteX10" fmla="*/ 11722533 w 12192000"/>
              <a:gd name="connsiteY10" fmla="*/ 703421 h 3482342"/>
              <a:gd name="connsiteX11" fmla="*/ 11720002 w 12192000"/>
              <a:gd name="connsiteY11" fmla="*/ 710566 h 3482342"/>
              <a:gd name="connsiteX12" fmla="*/ 11707351 w 12192000"/>
              <a:gd name="connsiteY12" fmla="*/ 710310 h 3482342"/>
              <a:gd name="connsiteX13" fmla="*/ 11700369 w 12192000"/>
              <a:gd name="connsiteY13" fmla="*/ 713480 h 3482342"/>
              <a:gd name="connsiteX14" fmla="*/ 11691126 w 12192000"/>
              <a:gd name="connsiteY14" fmla="*/ 726131 h 3482342"/>
              <a:gd name="connsiteX15" fmla="*/ 11657717 w 12192000"/>
              <a:gd name="connsiteY15" fmla="*/ 746701 h 3482342"/>
              <a:gd name="connsiteX16" fmla="*/ 11656818 w 12192000"/>
              <a:gd name="connsiteY16" fmla="*/ 769062 h 3482342"/>
              <a:gd name="connsiteX17" fmla="*/ 11601229 w 12192000"/>
              <a:gd name="connsiteY17" fmla="*/ 785537 h 3482342"/>
              <a:gd name="connsiteX18" fmla="*/ 11501920 w 12192000"/>
              <a:gd name="connsiteY18" fmla="*/ 813109 h 3482342"/>
              <a:gd name="connsiteX19" fmla="*/ 11405286 w 12192000"/>
              <a:gd name="connsiteY19" fmla="*/ 849086 h 3482342"/>
              <a:gd name="connsiteX20" fmla="*/ 11338523 w 12192000"/>
              <a:gd name="connsiteY20" fmla="*/ 852810 h 3482342"/>
              <a:gd name="connsiteX21" fmla="*/ 11334676 w 12192000"/>
              <a:gd name="connsiteY21" fmla="*/ 859677 h 3482342"/>
              <a:gd name="connsiteX22" fmla="*/ 11217448 w 12192000"/>
              <a:gd name="connsiteY22" fmla="*/ 980136 h 3482342"/>
              <a:gd name="connsiteX23" fmla="*/ 11196987 w 12192000"/>
              <a:gd name="connsiteY23" fmla="*/ 1000897 h 3482342"/>
              <a:gd name="connsiteX24" fmla="*/ 11193568 w 12192000"/>
              <a:gd name="connsiteY24" fmla="*/ 1039464 h 3482342"/>
              <a:gd name="connsiteX25" fmla="*/ 11175804 w 12192000"/>
              <a:gd name="connsiteY25" fmla="*/ 1067977 h 3482342"/>
              <a:gd name="connsiteX26" fmla="*/ 11133438 w 12192000"/>
              <a:gd name="connsiteY26" fmla="*/ 1106812 h 3482342"/>
              <a:gd name="connsiteX27" fmla="*/ 11120819 w 12192000"/>
              <a:gd name="connsiteY27" fmla="*/ 1126133 h 3482342"/>
              <a:gd name="connsiteX28" fmla="*/ 11071654 w 12192000"/>
              <a:gd name="connsiteY28" fmla="*/ 1177422 h 3482342"/>
              <a:gd name="connsiteX29" fmla="*/ 11028687 w 12192000"/>
              <a:gd name="connsiteY29" fmla="*/ 1199018 h 3482342"/>
              <a:gd name="connsiteX30" fmla="*/ 10974565 w 12192000"/>
              <a:gd name="connsiteY30" fmla="*/ 1226849 h 3482342"/>
              <a:gd name="connsiteX31" fmla="*/ 10960443 w 12192000"/>
              <a:gd name="connsiteY31" fmla="*/ 1244502 h 3482342"/>
              <a:gd name="connsiteX32" fmla="*/ 10879242 w 12192000"/>
              <a:gd name="connsiteY32" fmla="*/ 1269215 h 3482342"/>
              <a:gd name="connsiteX33" fmla="*/ 10850998 w 12192000"/>
              <a:gd name="connsiteY33" fmla="*/ 1269215 h 3482342"/>
              <a:gd name="connsiteX34" fmla="*/ 10815658 w 12192000"/>
              <a:gd name="connsiteY34" fmla="*/ 1287849 h 3482342"/>
              <a:gd name="connsiteX35" fmla="*/ 10723900 w 12192000"/>
              <a:gd name="connsiteY35" fmla="*/ 1318642 h 3482342"/>
              <a:gd name="connsiteX36" fmla="*/ 10699186 w 12192000"/>
              <a:gd name="connsiteY36" fmla="*/ 1322173 h 3482342"/>
              <a:gd name="connsiteX37" fmla="*/ 10676375 w 12192000"/>
              <a:gd name="connsiteY37" fmla="*/ 1342640 h 3482342"/>
              <a:gd name="connsiteX38" fmla="*/ 10636304 w 12192000"/>
              <a:gd name="connsiteY38" fmla="*/ 1342641 h 3482342"/>
              <a:gd name="connsiteX39" fmla="*/ 10603863 w 12192000"/>
              <a:gd name="connsiteY39" fmla="*/ 1346886 h 3482342"/>
              <a:gd name="connsiteX40" fmla="*/ 10573203 w 12192000"/>
              <a:gd name="connsiteY40" fmla="*/ 1351996 h 3482342"/>
              <a:gd name="connsiteX41" fmla="*/ 10547375 w 12192000"/>
              <a:gd name="connsiteY41" fmla="*/ 1375130 h 3482342"/>
              <a:gd name="connsiteX42" fmla="*/ 10513263 w 12192000"/>
              <a:gd name="connsiteY42" fmla="*/ 1371939 h 3482342"/>
              <a:gd name="connsiteX43" fmla="*/ 10487356 w 12192000"/>
              <a:gd name="connsiteY43" fmla="*/ 1385722 h 3482342"/>
              <a:gd name="connsiteX44" fmla="*/ 10464012 w 12192000"/>
              <a:gd name="connsiteY44" fmla="*/ 1391778 h 3482342"/>
              <a:gd name="connsiteX45" fmla="*/ 10439694 w 12192000"/>
              <a:gd name="connsiteY45" fmla="*/ 1406905 h 3482342"/>
              <a:gd name="connsiteX46" fmla="*/ 10405409 w 12192000"/>
              <a:gd name="connsiteY46" fmla="*/ 1422789 h 3482342"/>
              <a:gd name="connsiteX47" fmla="*/ 10370530 w 12192000"/>
              <a:gd name="connsiteY47" fmla="*/ 1441596 h 3482342"/>
              <a:gd name="connsiteX48" fmla="*/ 10300239 w 12192000"/>
              <a:gd name="connsiteY48" fmla="*/ 1456332 h 3482342"/>
              <a:gd name="connsiteX49" fmla="*/ 10264922 w 12192000"/>
              <a:gd name="connsiteY49" fmla="*/ 1472107 h 3482342"/>
              <a:gd name="connsiteX50" fmla="*/ 10229629 w 12192000"/>
              <a:gd name="connsiteY50" fmla="*/ 1470454 h 3482342"/>
              <a:gd name="connsiteX51" fmla="*/ 10201385 w 12192000"/>
              <a:gd name="connsiteY51" fmla="*/ 1477515 h 3482342"/>
              <a:gd name="connsiteX52" fmla="*/ 10151958 w 12192000"/>
              <a:gd name="connsiteY52" fmla="*/ 1477515 h 3482342"/>
              <a:gd name="connsiteX53" fmla="*/ 10120184 w 12192000"/>
              <a:gd name="connsiteY53" fmla="*/ 1466924 h 3482342"/>
              <a:gd name="connsiteX54" fmla="*/ 10081348 w 12192000"/>
              <a:gd name="connsiteY54" fmla="*/ 1481046 h 3482342"/>
              <a:gd name="connsiteX55" fmla="*/ 10058690 w 12192000"/>
              <a:gd name="connsiteY55" fmla="*/ 1474888 h 3482342"/>
              <a:gd name="connsiteX56" fmla="*/ 10004424 w 12192000"/>
              <a:gd name="connsiteY56" fmla="*/ 1489801 h 3482342"/>
              <a:gd name="connsiteX57" fmla="*/ 9999951 w 12192000"/>
              <a:gd name="connsiteY57" fmla="*/ 1499127 h 3482342"/>
              <a:gd name="connsiteX58" fmla="*/ 9845462 w 12192000"/>
              <a:gd name="connsiteY58" fmla="*/ 1548192 h 3482342"/>
              <a:gd name="connsiteX59" fmla="*/ 9736156 w 12192000"/>
              <a:gd name="connsiteY59" fmla="*/ 1581928 h 3482342"/>
              <a:gd name="connsiteX60" fmla="*/ 9693355 w 12192000"/>
              <a:gd name="connsiteY60" fmla="*/ 1602632 h 3482342"/>
              <a:gd name="connsiteX61" fmla="*/ 9664242 w 12192000"/>
              <a:gd name="connsiteY61" fmla="*/ 1622075 h 3482342"/>
              <a:gd name="connsiteX62" fmla="*/ 9579195 w 12192000"/>
              <a:gd name="connsiteY62" fmla="*/ 1648017 h 3482342"/>
              <a:gd name="connsiteX63" fmla="*/ 9433652 w 12192000"/>
              <a:gd name="connsiteY63" fmla="*/ 1681174 h 3482342"/>
              <a:gd name="connsiteX64" fmla="*/ 9403775 w 12192000"/>
              <a:gd name="connsiteY64" fmla="*/ 1690403 h 3482342"/>
              <a:gd name="connsiteX65" fmla="*/ 9382503 w 12192000"/>
              <a:gd name="connsiteY65" fmla="*/ 1706957 h 3482342"/>
              <a:gd name="connsiteX66" fmla="*/ 9381410 w 12192000"/>
              <a:gd name="connsiteY66" fmla="*/ 1718312 h 3482342"/>
              <a:gd name="connsiteX67" fmla="*/ 9365685 w 12192000"/>
              <a:gd name="connsiteY67" fmla="*/ 1724772 h 3482342"/>
              <a:gd name="connsiteX68" fmla="*/ 9278020 w 12192000"/>
              <a:gd name="connsiteY68" fmla="*/ 1741161 h 3482342"/>
              <a:gd name="connsiteX69" fmla="*/ 9217145 w 12192000"/>
              <a:gd name="connsiteY69" fmla="*/ 1771195 h 3482342"/>
              <a:gd name="connsiteX70" fmla="*/ 8955875 w 12192000"/>
              <a:gd name="connsiteY70" fmla="*/ 1796806 h 3482342"/>
              <a:gd name="connsiteX71" fmla="*/ 8648415 w 12192000"/>
              <a:gd name="connsiteY71" fmla="*/ 1878623 h 3482342"/>
              <a:gd name="connsiteX72" fmla="*/ 8538519 w 12192000"/>
              <a:gd name="connsiteY72" fmla="*/ 1894114 h 3482342"/>
              <a:gd name="connsiteX73" fmla="*/ 8506541 w 12192000"/>
              <a:gd name="connsiteY73" fmla="*/ 1905955 h 3482342"/>
              <a:gd name="connsiteX74" fmla="*/ 8236214 w 12192000"/>
              <a:gd name="connsiteY74" fmla="*/ 1909725 h 3482342"/>
              <a:gd name="connsiteX75" fmla="*/ 8132104 w 12192000"/>
              <a:gd name="connsiteY75" fmla="*/ 1895727 h 3482342"/>
              <a:gd name="connsiteX76" fmla="*/ 7918078 w 12192000"/>
              <a:gd name="connsiteY76" fmla="*/ 1862668 h 3482342"/>
              <a:gd name="connsiteX77" fmla="*/ 7817899 w 12192000"/>
              <a:gd name="connsiteY77" fmla="*/ 1862176 h 3482342"/>
              <a:gd name="connsiteX78" fmla="*/ 7768994 w 12192000"/>
              <a:gd name="connsiteY78" fmla="*/ 1855721 h 3482342"/>
              <a:gd name="connsiteX79" fmla="*/ 7618027 w 12192000"/>
              <a:gd name="connsiteY79" fmla="*/ 1830959 h 3482342"/>
              <a:gd name="connsiteX80" fmla="*/ 7449425 w 12192000"/>
              <a:gd name="connsiteY80" fmla="*/ 1810910 h 3482342"/>
              <a:gd name="connsiteX81" fmla="*/ 7342915 w 12192000"/>
              <a:gd name="connsiteY81" fmla="*/ 1819827 h 3482342"/>
              <a:gd name="connsiteX82" fmla="*/ 7255191 w 12192000"/>
              <a:gd name="connsiteY82" fmla="*/ 1834354 h 3482342"/>
              <a:gd name="connsiteX83" fmla="*/ 7131205 w 12192000"/>
              <a:gd name="connsiteY83" fmla="*/ 1845557 h 3482342"/>
              <a:gd name="connsiteX84" fmla="*/ 6941837 w 12192000"/>
              <a:gd name="connsiteY84" fmla="*/ 1840640 h 3482342"/>
              <a:gd name="connsiteX85" fmla="*/ 6837145 w 12192000"/>
              <a:gd name="connsiteY85" fmla="*/ 1870724 h 3482342"/>
              <a:gd name="connsiteX86" fmla="*/ 6753991 w 12192000"/>
              <a:gd name="connsiteY86" fmla="*/ 1860969 h 3482342"/>
              <a:gd name="connsiteX87" fmla="*/ 6727754 w 12192000"/>
              <a:gd name="connsiteY87" fmla="*/ 1882372 h 3482342"/>
              <a:gd name="connsiteX88" fmla="*/ 6723371 w 12192000"/>
              <a:gd name="connsiteY88" fmla="*/ 1886494 h 3482342"/>
              <a:gd name="connsiteX89" fmla="*/ 6702779 w 12192000"/>
              <a:gd name="connsiteY89" fmla="*/ 1893601 h 3482342"/>
              <a:gd name="connsiteX90" fmla="*/ 6686657 w 12192000"/>
              <a:gd name="connsiteY90" fmla="*/ 1907344 h 3482342"/>
              <a:gd name="connsiteX91" fmla="*/ 6651330 w 12192000"/>
              <a:gd name="connsiteY91" fmla="*/ 1922921 h 3482342"/>
              <a:gd name="connsiteX92" fmla="*/ 6622958 w 12192000"/>
              <a:gd name="connsiteY92" fmla="*/ 1936255 h 3482342"/>
              <a:gd name="connsiteX93" fmla="*/ 6522602 w 12192000"/>
              <a:gd name="connsiteY93" fmla="*/ 1954133 h 3482342"/>
              <a:gd name="connsiteX94" fmla="*/ 6444344 w 12192000"/>
              <a:gd name="connsiteY94" fmla="*/ 1969663 h 3482342"/>
              <a:gd name="connsiteX95" fmla="*/ 6409626 w 12192000"/>
              <a:gd name="connsiteY95" fmla="*/ 1978846 h 3482342"/>
              <a:gd name="connsiteX96" fmla="*/ 6333446 w 12192000"/>
              <a:gd name="connsiteY96" fmla="*/ 1997163 h 3482342"/>
              <a:gd name="connsiteX97" fmla="*/ 6294933 w 12192000"/>
              <a:gd name="connsiteY97" fmla="*/ 2019412 h 3482342"/>
              <a:gd name="connsiteX98" fmla="*/ 6238719 w 12192000"/>
              <a:gd name="connsiteY98" fmla="*/ 2042547 h 3482342"/>
              <a:gd name="connsiteX99" fmla="*/ 6187205 w 12192000"/>
              <a:gd name="connsiteY99" fmla="*/ 2060048 h 3482342"/>
              <a:gd name="connsiteX100" fmla="*/ 6138780 w 12192000"/>
              <a:gd name="connsiteY100" fmla="*/ 2081918 h 3482342"/>
              <a:gd name="connsiteX101" fmla="*/ 6120125 w 12192000"/>
              <a:gd name="connsiteY101" fmla="*/ 2109475 h 3482342"/>
              <a:gd name="connsiteX102" fmla="*/ 6056576 w 12192000"/>
              <a:gd name="connsiteY102" fmla="*/ 2120066 h 3482342"/>
              <a:gd name="connsiteX103" fmla="*/ 5993794 w 12192000"/>
              <a:gd name="connsiteY103" fmla="*/ 2122569 h 3482342"/>
              <a:gd name="connsiteX104" fmla="*/ 5943601 w 12192000"/>
              <a:gd name="connsiteY104" fmla="*/ 2137719 h 3482342"/>
              <a:gd name="connsiteX105" fmla="*/ 5898141 w 12192000"/>
              <a:gd name="connsiteY105" fmla="*/ 2144806 h 3482342"/>
              <a:gd name="connsiteX106" fmla="*/ 5855337 w 12192000"/>
              <a:gd name="connsiteY106" fmla="*/ 2137719 h 3482342"/>
              <a:gd name="connsiteX107" fmla="*/ 5817682 w 12192000"/>
              <a:gd name="connsiteY107" fmla="*/ 2157358 h 3482342"/>
              <a:gd name="connsiteX108" fmla="*/ 5735300 w 12192000"/>
              <a:gd name="connsiteY108" fmla="*/ 2158902 h 3482342"/>
              <a:gd name="connsiteX109" fmla="*/ 5591469 w 12192000"/>
              <a:gd name="connsiteY109" fmla="*/ 2178389 h 3482342"/>
              <a:gd name="connsiteX110" fmla="*/ 5505818 w 12192000"/>
              <a:gd name="connsiteY110" fmla="*/ 2194207 h 3482342"/>
              <a:gd name="connsiteX111" fmla="*/ 5477574 w 12192000"/>
              <a:gd name="connsiteY111" fmla="*/ 2190677 h 3482342"/>
              <a:gd name="connsiteX112" fmla="*/ 5414282 w 12192000"/>
              <a:gd name="connsiteY112" fmla="*/ 2183070 h 3482342"/>
              <a:gd name="connsiteX113" fmla="*/ 5368369 w 12192000"/>
              <a:gd name="connsiteY113" fmla="*/ 2204272 h 3482342"/>
              <a:gd name="connsiteX114" fmla="*/ 5336354 w 12192000"/>
              <a:gd name="connsiteY114" fmla="*/ 2218920 h 3482342"/>
              <a:gd name="connsiteX115" fmla="*/ 5291263 w 12192000"/>
              <a:gd name="connsiteY115" fmla="*/ 2239182 h 3482342"/>
              <a:gd name="connsiteX116" fmla="*/ 5255152 w 12192000"/>
              <a:gd name="connsiteY116" fmla="*/ 2247164 h 3482342"/>
              <a:gd name="connsiteX117" fmla="*/ 5233796 w 12192000"/>
              <a:gd name="connsiteY117" fmla="*/ 2268260 h 3482342"/>
              <a:gd name="connsiteX118" fmla="*/ 5212786 w 12192000"/>
              <a:gd name="connsiteY118" fmla="*/ 2275408 h 3482342"/>
              <a:gd name="connsiteX119" fmla="*/ 5159401 w 12192000"/>
              <a:gd name="connsiteY119" fmla="*/ 2284343 h 3482342"/>
              <a:gd name="connsiteX120" fmla="*/ 5123830 w 12192000"/>
              <a:gd name="connsiteY120" fmla="*/ 2307070 h 3482342"/>
              <a:gd name="connsiteX121" fmla="*/ 5065426 w 12192000"/>
              <a:gd name="connsiteY121" fmla="*/ 2324076 h 3482342"/>
              <a:gd name="connsiteX122" fmla="*/ 4975908 w 12192000"/>
              <a:gd name="connsiteY122" fmla="*/ 2364128 h 3482342"/>
              <a:gd name="connsiteX123" fmla="*/ 4913723 w 12192000"/>
              <a:gd name="connsiteY123" fmla="*/ 2385265 h 3482342"/>
              <a:gd name="connsiteX124" fmla="*/ 4746485 w 12192000"/>
              <a:gd name="connsiteY124" fmla="*/ 2451769 h 3482342"/>
              <a:gd name="connsiteX125" fmla="*/ 4681588 w 12192000"/>
              <a:gd name="connsiteY125" fmla="*/ 2467494 h 3482342"/>
              <a:gd name="connsiteX126" fmla="*/ 1783655 w 12192000"/>
              <a:gd name="connsiteY126" fmla="*/ 3163860 h 3482342"/>
              <a:gd name="connsiteX127" fmla="*/ 1325955 w 12192000"/>
              <a:gd name="connsiteY127" fmla="*/ 3176692 h 3482342"/>
              <a:gd name="connsiteX128" fmla="*/ 1190384 w 12192000"/>
              <a:gd name="connsiteY128" fmla="*/ 3203504 h 3482342"/>
              <a:gd name="connsiteX129" fmla="*/ 1094537 w 12192000"/>
              <a:gd name="connsiteY129" fmla="*/ 3229469 h 3482342"/>
              <a:gd name="connsiteX130" fmla="*/ 1013254 w 12192000"/>
              <a:gd name="connsiteY130" fmla="*/ 3263949 h 3482342"/>
              <a:gd name="connsiteX131" fmla="*/ 815546 w 12192000"/>
              <a:gd name="connsiteY131" fmla="*/ 3334559 h 3482342"/>
              <a:gd name="connsiteX132" fmla="*/ 779276 w 12192000"/>
              <a:gd name="connsiteY132" fmla="*/ 3327290 h 3482342"/>
              <a:gd name="connsiteX133" fmla="*/ 600378 w 12192000"/>
              <a:gd name="connsiteY133" fmla="*/ 3335250 h 3482342"/>
              <a:gd name="connsiteX134" fmla="*/ 493457 w 12192000"/>
              <a:gd name="connsiteY134" fmla="*/ 3365044 h 3482342"/>
              <a:gd name="connsiteX135" fmla="*/ 388355 w 12192000"/>
              <a:gd name="connsiteY135" fmla="*/ 3376925 h 3482342"/>
              <a:gd name="connsiteX136" fmla="*/ 349402 w 12192000"/>
              <a:gd name="connsiteY136" fmla="*/ 3380897 h 3482342"/>
              <a:gd name="connsiteX137" fmla="*/ 225952 w 12192000"/>
              <a:gd name="connsiteY137" fmla="*/ 3426352 h 3482342"/>
              <a:gd name="connsiteX138" fmla="*/ 171000 w 12192000"/>
              <a:gd name="connsiteY138" fmla="*/ 3438892 h 3482342"/>
              <a:gd name="connsiteX139" fmla="*/ 88263 w 12192000"/>
              <a:gd name="connsiteY139" fmla="*/ 3479310 h 3482342"/>
              <a:gd name="connsiteX140" fmla="*/ 46713 w 12192000"/>
              <a:gd name="connsiteY140" fmla="*/ 3462986 h 3482342"/>
              <a:gd name="connsiteX141" fmla="*/ 2765 w 12192000"/>
              <a:gd name="connsiteY141" fmla="*/ 3480770 h 3482342"/>
              <a:gd name="connsiteX142" fmla="*/ 0 w 12192000"/>
              <a:gd name="connsiteY142" fmla="*/ 3482342 h 3482342"/>
              <a:gd name="connsiteX143" fmla="*/ 0 w 12192000"/>
              <a:gd name="connsiteY143" fmla="*/ 0 h 3482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12192000" h="3482342">
                <a:moveTo>
                  <a:pt x="0" y="0"/>
                </a:moveTo>
                <a:lnTo>
                  <a:pt x="12192000" y="0"/>
                </a:lnTo>
                <a:lnTo>
                  <a:pt x="12192000" y="635369"/>
                </a:lnTo>
                <a:cubicBezTo>
                  <a:pt x="12191930" y="610378"/>
                  <a:pt x="12191859" y="585387"/>
                  <a:pt x="12191789" y="560396"/>
                </a:cubicBezTo>
                <a:cubicBezTo>
                  <a:pt x="12175211" y="562678"/>
                  <a:pt x="11999606" y="644473"/>
                  <a:pt x="11983027" y="646756"/>
                </a:cubicBezTo>
                <a:cubicBezTo>
                  <a:pt x="11943442" y="661920"/>
                  <a:pt x="11950154" y="649830"/>
                  <a:pt x="11940158" y="651378"/>
                </a:cubicBezTo>
                <a:cubicBezTo>
                  <a:pt x="11930162" y="652926"/>
                  <a:pt x="11943274" y="652245"/>
                  <a:pt x="11923051" y="656045"/>
                </a:cubicBezTo>
                <a:cubicBezTo>
                  <a:pt x="11882449" y="639093"/>
                  <a:pt x="11867184" y="670845"/>
                  <a:pt x="11832939" y="674181"/>
                </a:cubicBezTo>
                <a:cubicBezTo>
                  <a:pt x="11812296" y="669845"/>
                  <a:pt x="11772988" y="668355"/>
                  <a:pt x="11767770" y="683807"/>
                </a:cubicBezTo>
                <a:cubicBezTo>
                  <a:pt x="11757314" y="685936"/>
                  <a:pt x="11743230" y="693101"/>
                  <a:pt x="11728279" y="700816"/>
                </a:cubicBezTo>
                <a:lnTo>
                  <a:pt x="11722533" y="703421"/>
                </a:lnTo>
                <a:lnTo>
                  <a:pt x="11720002" y="710566"/>
                </a:lnTo>
                <a:lnTo>
                  <a:pt x="11707351" y="710310"/>
                </a:lnTo>
                <a:lnTo>
                  <a:pt x="11700369" y="713480"/>
                </a:lnTo>
                <a:lnTo>
                  <a:pt x="11691126" y="726131"/>
                </a:lnTo>
                <a:cubicBezTo>
                  <a:pt x="11686960" y="732845"/>
                  <a:pt x="11663435" y="739546"/>
                  <a:pt x="11657717" y="746701"/>
                </a:cubicBezTo>
                <a:cubicBezTo>
                  <a:pt x="11651999" y="753856"/>
                  <a:pt x="11669175" y="763766"/>
                  <a:pt x="11656818" y="769062"/>
                </a:cubicBezTo>
                <a:cubicBezTo>
                  <a:pt x="11645954" y="777786"/>
                  <a:pt x="11627045" y="778196"/>
                  <a:pt x="11601229" y="785537"/>
                </a:cubicBezTo>
                <a:cubicBezTo>
                  <a:pt x="11575413" y="792878"/>
                  <a:pt x="11538696" y="801341"/>
                  <a:pt x="11501920" y="813109"/>
                </a:cubicBezTo>
                <a:cubicBezTo>
                  <a:pt x="11460587" y="824093"/>
                  <a:pt x="11432519" y="842469"/>
                  <a:pt x="11405286" y="849086"/>
                </a:cubicBezTo>
                <a:cubicBezTo>
                  <a:pt x="11353339" y="866295"/>
                  <a:pt x="11354410" y="845161"/>
                  <a:pt x="11338523" y="852810"/>
                </a:cubicBezTo>
                <a:cubicBezTo>
                  <a:pt x="11308884" y="863514"/>
                  <a:pt x="11353090" y="841987"/>
                  <a:pt x="11334676" y="859677"/>
                </a:cubicBezTo>
                <a:cubicBezTo>
                  <a:pt x="11295079" y="884428"/>
                  <a:pt x="11238631" y="959542"/>
                  <a:pt x="11217448" y="980136"/>
                </a:cubicBezTo>
                <a:cubicBezTo>
                  <a:pt x="11196801" y="1004817"/>
                  <a:pt x="11202732" y="987478"/>
                  <a:pt x="11196987" y="1000897"/>
                </a:cubicBezTo>
                <a:cubicBezTo>
                  <a:pt x="11191242" y="1014316"/>
                  <a:pt x="11200040" y="1028284"/>
                  <a:pt x="11193568" y="1039464"/>
                </a:cubicBezTo>
                <a:cubicBezTo>
                  <a:pt x="11181920" y="1057634"/>
                  <a:pt x="11187929" y="1053532"/>
                  <a:pt x="11175804" y="1067977"/>
                </a:cubicBezTo>
                <a:cubicBezTo>
                  <a:pt x="11168136" y="1078025"/>
                  <a:pt x="11142602" y="1097119"/>
                  <a:pt x="11133438" y="1106812"/>
                </a:cubicBezTo>
                <a:cubicBezTo>
                  <a:pt x="11124274" y="1116505"/>
                  <a:pt x="11134647" y="1114365"/>
                  <a:pt x="11120819" y="1126133"/>
                </a:cubicBezTo>
                <a:cubicBezTo>
                  <a:pt x="11106991" y="1137901"/>
                  <a:pt x="11087009" y="1165275"/>
                  <a:pt x="11071654" y="1177422"/>
                </a:cubicBezTo>
                <a:cubicBezTo>
                  <a:pt x="11056299" y="1189570"/>
                  <a:pt x="11041338" y="1190780"/>
                  <a:pt x="11028687" y="1199018"/>
                </a:cubicBezTo>
                <a:cubicBezTo>
                  <a:pt x="11006077" y="1216981"/>
                  <a:pt x="10985939" y="1219268"/>
                  <a:pt x="10974565" y="1226849"/>
                </a:cubicBezTo>
                <a:cubicBezTo>
                  <a:pt x="10963191" y="1234430"/>
                  <a:pt x="10978096" y="1238618"/>
                  <a:pt x="10960443" y="1244502"/>
                </a:cubicBezTo>
                <a:cubicBezTo>
                  <a:pt x="10937301" y="1255025"/>
                  <a:pt x="10897483" y="1265096"/>
                  <a:pt x="10879242" y="1269215"/>
                </a:cubicBezTo>
                <a:cubicBezTo>
                  <a:pt x="10861001" y="1273334"/>
                  <a:pt x="10863361" y="1264933"/>
                  <a:pt x="10850998" y="1269215"/>
                </a:cubicBezTo>
                <a:lnTo>
                  <a:pt x="10815658" y="1287849"/>
                </a:lnTo>
                <a:cubicBezTo>
                  <a:pt x="10795652" y="1293733"/>
                  <a:pt x="10746525" y="1311275"/>
                  <a:pt x="10723900" y="1318642"/>
                </a:cubicBezTo>
                <a:cubicBezTo>
                  <a:pt x="10705077" y="1325539"/>
                  <a:pt x="10706518" y="1319939"/>
                  <a:pt x="10699186" y="1322173"/>
                </a:cubicBezTo>
                <a:cubicBezTo>
                  <a:pt x="10691854" y="1324408"/>
                  <a:pt x="10686855" y="1343347"/>
                  <a:pt x="10676375" y="1342640"/>
                </a:cubicBezTo>
                <a:cubicBezTo>
                  <a:pt x="10676343" y="1337186"/>
                  <a:pt x="10639666" y="1342470"/>
                  <a:pt x="10636304" y="1342641"/>
                </a:cubicBezTo>
                <a:cubicBezTo>
                  <a:pt x="10626667" y="1347586"/>
                  <a:pt x="10613500" y="1341941"/>
                  <a:pt x="10603863" y="1346886"/>
                </a:cubicBezTo>
                <a:lnTo>
                  <a:pt x="10573203" y="1351996"/>
                </a:lnTo>
                <a:cubicBezTo>
                  <a:pt x="10562611" y="1353173"/>
                  <a:pt x="10557365" y="1375337"/>
                  <a:pt x="10547375" y="1375130"/>
                </a:cubicBezTo>
                <a:cubicBezTo>
                  <a:pt x="10537385" y="1374923"/>
                  <a:pt x="10522089" y="1366643"/>
                  <a:pt x="10513263" y="1371939"/>
                </a:cubicBezTo>
                <a:cubicBezTo>
                  <a:pt x="10505804" y="1378887"/>
                  <a:pt x="10494815" y="1378774"/>
                  <a:pt x="10487356" y="1385722"/>
                </a:cubicBezTo>
                <a:lnTo>
                  <a:pt x="10464012" y="1391778"/>
                </a:lnTo>
                <a:cubicBezTo>
                  <a:pt x="10456657" y="1392366"/>
                  <a:pt x="10449461" y="1401737"/>
                  <a:pt x="10439694" y="1406905"/>
                </a:cubicBezTo>
                <a:cubicBezTo>
                  <a:pt x="10429927" y="1412073"/>
                  <a:pt x="10417525" y="1414065"/>
                  <a:pt x="10405409" y="1422789"/>
                </a:cubicBezTo>
                <a:cubicBezTo>
                  <a:pt x="10385126" y="1419848"/>
                  <a:pt x="10374706" y="1423369"/>
                  <a:pt x="10370530" y="1441596"/>
                </a:cubicBezTo>
                <a:cubicBezTo>
                  <a:pt x="10354767" y="1445421"/>
                  <a:pt x="10317840" y="1451247"/>
                  <a:pt x="10300239" y="1456332"/>
                </a:cubicBezTo>
                <a:cubicBezTo>
                  <a:pt x="10282638" y="1461417"/>
                  <a:pt x="10276690" y="1468577"/>
                  <a:pt x="10264922" y="1472107"/>
                </a:cubicBezTo>
                <a:cubicBezTo>
                  <a:pt x="10253154" y="1475637"/>
                  <a:pt x="10240218" y="1469553"/>
                  <a:pt x="10229629" y="1470454"/>
                </a:cubicBezTo>
                <a:cubicBezTo>
                  <a:pt x="10219040" y="1471355"/>
                  <a:pt x="10214330" y="1477515"/>
                  <a:pt x="10201385" y="1477515"/>
                </a:cubicBezTo>
                <a:cubicBezTo>
                  <a:pt x="10188440" y="1477515"/>
                  <a:pt x="10165492" y="1479280"/>
                  <a:pt x="10151958" y="1477515"/>
                </a:cubicBezTo>
                <a:cubicBezTo>
                  <a:pt x="10138424" y="1475750"/>
                  <a:pt x="10130187" y="1468101"/>
                  <a:pt x="10120184" y="1466924"/>
                </a:cubicBezTo>
                <a:cubicBezTo>
                  <a:pt x="10110181" y="1465747"/>
                  <a:pt x="10091597" y="1479719"/>
                  <a:pt x="10081348" y="1481046"/>
                </a:cubicBezTo>
                <a:cubicBezTo>
                  <a:pt x="10071099" y="1482373"/>
                  <a:pt x="10073276" y="1471664"/>
                  <a:pt x="10058690" y="1474888"/>
                </a:cubicBezTo>
                <a:cubicBezTo>
                  <a:pt x="10040170" y="1466053"/>
                  <a:pt x="10015872" y="1472731"/>
                  <a:pt x="10004424" y="1489801"/>
                </a:cubicBezTo>
                <a:cubicBezTo>
                  <a:pt x="10002452" y="1492741"/>
                  <a:pt x="10000947" y="1495882"/>
                  <a:pt x="9999951" y="1499127"/>
                </a:cubicBezTo>
                <a:cubicBezTo>
                  <a:pt x="9967418" y="1507155"/>
                  <a:pt x="9889427" y="1534394"/>
                  <a:pt x="9845462" y="1548192"/>
                </a:cubicBezTo>
                <a:cubicBezTo>
                  <a:pt x="9822222" y="1562604"/>
                  <a:pt x="9768858" y="1594433"/>
                  <a:pt x="9736156" y="1581928"/>
                </a:cubicBezTo>
                <a:cubicBezTo>
                  <a:pt x="9745637" y="1601571"/>
                  <a:pt x="9699425" y="1582999"/>
                  <a:pt x="9693355" y="1602632"/>
                </a:cubicBezTo>
                <a:cubicBezTo>
                  <a:pt x="9690360" y="1618512"/>
                  <a:pt x="9675642" y="1616579"/>
                  <a:pt x="9664242" y="1622075"/>
                </a:cubicBezTo>
                <a:cubicBezTo>
                  <a:pt x="9655776" y="1638103"/>
                  <a:pt x="9598819" y="1651043"/>
                  <a:pt x="9579195" y="1648017"/>
                </a:cubicBezTo>
                <a:cubicBezTo>
                  <a:pt x="9524163" y="1629881"/>
                  <a:pt x="9477693" y="1693985"/>
                  <a:pt x="9433652" y="1681174"/>
                </a:cubicBezTo>
                <a:cubicBezTo>
                  <a:pt x="9421990" y="1682314"/>
                  <a:pt x="9412258" y="1685676"/>
                  <a:pt x="9403775" y="1690403"/>
                </a:cubicBezTo>
                <a:lnTo>
                  <a:pt x="9382503" y="1706957"/>
                </a:lnTo>
                <a:lnTo>
                  <a:pt x="9381410" y="1718312"/>
                </a:lnTo>
                <a:lnTo>
                  <a:pt x="9365685" y="1724772"/>
                </a:lnTo>
                <a:lnTo>
                  <a:pt x="9278020" y="1741161"/>
                </a:lnTo>
                <a:cubicBezTo>
                  <a:pt x="9235873" y="1762229"/>
                  <a:pt x="9231473" y="1754941"/>
                  <a:pt x="9217145" y="1771195"/>
                </a:cubicBezTo>
                <a:cubicBezTo>
                  <a:pt x="9131538" y="1776872"/>
                  <a:pt x="9039728" y="1814874"/>
                  <a:pt x="8955875" y="1796806"/>
                </a:cubicBezTo>
                <a:cubicBezTo>
                  <a:pt x="8861771" y="1817659"/>
                  <a:pt x="8730077" y="1856614"/>
                  <a:pt x="8648415" y="1878623"/>
                </a:cubicBezTo>
                <a:cubicBezTo>
                  <a:pt x="8578856" y="1892487"/>
                  <a:pt x="8546278" y="1907799"/>
                  <a:pt x="8538519" y="1894114"/>
                </a:cubicBezTo>
                <a:cubicBezTo>
                  <a:pt x="8513108" y="1898081"/>
                  <a:pt x="8514559" y="1915122"/>
                  <a:pt x="8506541" y="1905955"/>
                </a:cubicBezTo>
                <a:cubicBezTo>
                  <a:pt x="8437841" y="1911139"/>
                  <a:pt x="8301617" y="1910841"/>
                  <a:pt x="8236214" y="1909725"/>
                </a:cubicBezTo>
                <a:cubicBezTo>
                  <a:pt x="8201189" y="1897570"/>
                  <a:pt x="8163827" y="1900921"/>
                  <a:pt x="8132104" y="1895727"/>
                </a:cubicBezTo>
                <a:cubicBezTo>
                  <a:pt x="8021354" y="1869423"/>
                  <a:pt x="7973371" y="1872758"/>
                  <a:pt x="7918078" y="1862668"/>
                </a:cubicBezTo>
                <a:cubicBezTo>
                  <a:pt x="7883942" y="1854133"/>
                  <a:pt x="7834588" y="1870269"/>
                  <a:pt x="7817899" y="1862176"/>
                </a:cubicBezTo>
                <a:cubicBezTo>
                  <a:pt x="7803952" y="1858540"/>
                  <a:pt x="7780423" y="1826275"/>
                  <a:pt x="7768994" y="1855721"/>
                </a:cubicBezTo>
                <a:cubicBezTo>
                  <a:pt x="7693971" y="1816704"/>
                  <a:pt x="7680420" y="1850219"/>
                  <a:pt x="7618027" y="1830959"/>
                </a:cubicBezTo>
                <a:cubicBezTo>
                  <a:pt x="7563589" y="1813247"/>
                  <a:pt x="7530287" y="1817871"/>
                  <a:pt x="7449425" y="1810910"/>
                </a:cubicBezTo>
                <a:lnTo>
                  <a:pt x="7342915" y="1819827"/>
                </a:lnTo>
                <a:lnTo>
                  <a:pt x="7255191" y="1834354"/>
                </a:lnTo>
                <a:cubicBezTo>
                  <a:pt x="7235153" y="1839259"/>
                  <a:pt x="7150315" y="1831629"/>
                  <a:pt x="7131205" y="1845557"/>
                </a:cubicBezTo>
                <a:cubicBezTo>
                  <a:pt x="6968750" y="1838101"/>
                  <a:pt x="6977206" y="1837412"/>
                  <a:pt x="6941837" y="1840640"/>
                </a:cubicBezTo>
                <a:cubicBezTo>
                  <a:pt x="6905846" y="1863867"/>
                  <a:pt x="6892534" y="1847120"/>
                  <a:pt x="6837145" y="1870724"/>
                </a:cubicBezTo>
                <a:cubicBezTo>
                  <a:pt x="6823442" y="1850610"/>
                  <a:pt x="6785388" y="1865075"/>
                  <a:pt x="6753991" y="1860969"/>
                </a:cubicBezTo>
                <a:cubicBezTo>
                  <a:pt x="6744571" y="1866959"/>
                  <a:pt x="6736100" y="1874451"/>
                  <a:pt x="6727754" y="1882372"/>
                </a:cubicBezTo>
                <a:lnTo>
                  <a:pt x="6723371" y="1886494"/>
                </a:lnTo>
                <a:lnTo>
                  <a:pt x="6702779" y="1893601"/>
                </a:lnTo>
                <a:lnTo>
                  <a:pt x="6686657" y="1907344"/>
                </a:lnTo>
                <a:lnTo>
                  <a:pt x="6651330" y="1922921"/>
                </a:lnTo>
                <a:cubicBezTo>
                  <a:pt x="6640157" y="1928264"/>
                  <a:pt x="6638035" y="1935420"/>
                  <a:pt x="6622958" y="1936255"/>
                </a:cubicBezTo>
                <a:cubicBezTo>
                  <a:pt x="6600915" y="1943222"/>
                  <a:pt x="6552371" y="1948565"/>
                  <a:pt x="6522602" y="1954133"/>
                </a:cubicBezTo>
                <a:cubicBezTo>
                  <a:pt x="6492833" y="1959701"/>
                  <a:pt x="6461408" y="1966721"/>
                  <a:pt x="6444344" y="1969663"/>
                </a:cubicBezTo>
                <a:cubicBezTo>
                  <a:pt x="6427280" y="1972605"/>
                  <a:pt x="6428109" y="1974263"/>
                  <a:pt x="6409626" y="1978846"/>
                </a:cubicBezTo>
                <a:cubicBezTo>
                  <a:pt x="6391143" y="1983429"/>
                  <a:pt x="6354327" y="1989225"/>
                  <a:pt x="6333446" y="1997163"/>
                </a:cubicBezTo>
                <a:cubicBezTo>
                  <a:pt x="6318475" y="2003304"/>
                  <a:pt x="6299617" y="2000258"/>
                  <a:pt x="6294933" y="2019412"/>
                </a:cubicBezTo>
                <a:cubicBezTo>
                  <a:pt x="6286089" y="2042978"/>
                  <a:pt x="6227534" y="2018229"/>
                  <a:pt x="6238719" y="2042547"/>
                </a:cubicBezTo>
                <a:cubicBezTo>
                  <a:pt x="6222530" y="2046966"/>
                  <a:pt x="6203861" y="2053486"/>
                  <a:pt x="6187205" y="2060048"/>
                </a:cubicBezTo>
                <a:cubicBezTo>
                  <a:pt x="6170549" y="2066610"/>
                  <a:pt x="6153490" y="2074269"/>
                  <a:pt x="6138780" y="2081918"/>
                </a:cubicBezTo>
                <a:cubicBezTo>
                  <a:pt x="6124070" y="2089567"/>
                  <a:pt x="6133826" y="2100763"/>
                  <a:pt x="6120125" y="2109475"/>
                </a:cubicBezTo>
                <a:cubicBezTo>
                  <a:pt x="6106424" y="2118187"/>
                  <a:pt x="6071747" y="2113765"/>
                  <a:pt x="6056576" y="2120066"/>
                </a:cubicBezTo>
                <a:cubicBezTo>
                  <a:pt x="6041405" y="2126367"/>
                  <a:pt x="6013212" y="2118450"/>
                  <a:pt x="5993794" y="2122569"/>
                </a:cubicBezTo>
                <a:cubicBezTo>
                  <a:pt x="5964206" y="2130692"/>
                  <a:pt x="5962485" y="2139897"/>
                  <a:pt x="5943601" y="2137719"/>
                </a:cubicBezTo>
                <a:cubicBezTo>
                  <a:pt x="5924717" y="2135541"/>
                  <a:pt x="5912263" y="2145394"/>
                  <a:pt x="5898141" y="2144806"/>
                </a:cubicBezTo>
                <a:cubicBezTo>
                  <a:pt x="5884019" y="2144218"/>
                  <a:pt x="5868158" y="2133273"/>
                  <a:pt x="5855337" y="2137719"/>
                </a:cubicBezTo>
                <a:cubicBezTo>
                  <a:pt x="5842516" y="2142165"/>
                  <a:pt x="5837100" y="2155593"/>
                  <a:pt x="5817682" y="2157358"/>
                </a:cubicBezTo>
                <a:cubicBezTo>
                  <a:pt x="5798264" y="2159123"/>
                  <a:pt x="5773002" y="2155397"/>
                  <a:pt x="5735300" y="2158902"/>
                </a:cubicBezTo>
                <a:cubicBezTo>
                  <a:pt x="5697598" y="2162407"/>
                  <a:pt x="5588527" y="2188980"/>
                  <a:pt x="5591469" y="2178389"/>
                </a:cubicBezTo>
                <a:cubicBezTo>
                  <a:pt x="5555576" y="2181920"/>
                  <a:pt x="5528919" y="2193924"/>
                  <a:pt x="5505818" y="2194207"/>
                </a:cubicBezTo>
                <a:cubicBezTo>
                  <a:pt x="5482717" y="2194490"/>
                  <a:pt x="5495184" y="2190180"/>
                  <a:pt x="5477574" y="2190677"/>
                </a:cubicBezTo>
                <a:cubicBezTo>
                  <a:pt x="5459964" y="2191175"/>
                  <a:pt x="5427187" y="2180216"/>
                  <a:pt x="5414282" y="2183070"/>
                </a:cubicBezTo>
                <a:cubicBezTo>
                  <a:pt x="5407945" y="2205016"/>
                  <a:pt x="5394338" y="2208803"/>
                  <a:pt x="5368369" y="2204272"/>
                </a:cubicBezTo>
                <a:cubicBezTo>
                  <a:pt x="5354793" y="2209070"/>
                  <a:pt x="5349205" y="2213102"/>
                  <a:pt x="5336354" y="2218920"/>
                </a:cubicBezTo>
                <a:cubicBezTo>
                  <a:pt x="5323503" y="2224738"/>
                  <a:pt x="5304208" y="2232709"/>
                  <a:pt x="5291263" y="2239182"/>
                </a:cubicBezTo>
                <a:cubicBezTo>
                  <a:pt x="5278318" y="2245655"/>
                  <a:pt x="5264730" y="2242318"/>
                  <a:pt x="5255152" y="2247164"/>
                </a:cubicBezTo>
                <a:cubicBezTo>
                  <a:pt x="5245574" y="2252010"/>
                  <a:pt x="5240857" y="2261199"/>
                  <a:pt x="5233796" y="2268260"/>
                </a:cubicBezTo>
                <a:cubicBezTo>
                  <a:pt x="5226735" y="2275321"/>
                  <a:pt x="5222832" y="2268609"/>
                  <a:pt x="5212786" y="2275408"/>
                </a:cubicBezTo>
                <a:cubicBezTo>
                  <a:pt x="5202741" y="2282208"/>
                  <a:pt x="5174227" y="2281420"/>
                  <a:pt x="5159401" y="2284343"/>
                </a:cubicBezTo>
                <a:cubicBezTo>
                  <a:pt x="5129776" y="2295641"/>
                  <a:pt x="5158686" y="2301898"/>
                  <a:pt x="5123830" y="2307070"/>
                </a:cubicBezTo>
                <a:cubicBezTo>
                  <a:pt x="5082905" y="2318102"/>
                  <a:pt x="5072939" y="2287385"/>
                  <a:pt x="5065426" y="2324076"/>
                </a:cubicBezTo>
                <a:cubicBezTo>
                  <a:pt x="5017747" y="2318395"/>
                  <a:pt x="5031271" y="2337329"/>
                  <a:pt x="4975908" y="2364128"/>
                </a:cubicBezTo>
                <a:cubicBezTo>
                  <a:pt x="4946700" y="2354134"/>
                  <a:pt x="4928936" y="2366071"/>
                  <a:pt x="4913723" y="2385265"/>
                </a:cubicBezTo>
                <a:cubicBezTo>
                  <a:pt x="4854880" y="2394046"/>
                  <a:pt x="4808730" y="2428302"/>
                  <a:pt x="4746485" y="2451769"/>
                </a:cubicBezTo>
                <a:lnTo>
                  <a:pt x="4681588" y="2467494"/>
                </a:lnTo>
                <a:lnTo>
                  <a:pt x="1783655" y="3163860"/>
                </a:lnTo>
                <a:lnTo>
                  <a:pt x="1325955" y="3176692"/>
                </a:lnTo>
                <a:cubicBezTo>
                  <a:pt x="1278931" y="3186609"/>
                  <a:pt x="1232617" y="3191205"/>
                  <a:pt x="1190384" y="3203504"/>
                </a:cubicBezTo>
                <a:cubicBezTo>
                  <a:pt x="1146740" y="3204301"/>
                  <a:pt x="1142940" y="3250947"/>
                  <a:pt x="1094537" y="3229469"/>
                </a:cubicBezTo>
                <a:cubicBezTo>
                  <a:pt x="1069134" y="3237778"/>
                  <a:pt x="1026961" y="3247646"/>
                  <a:pt x="1013254" y="3263949"/>
                </a:cubicBezTo>
                <a:cubicBezTo>
                  <a:pt x="966756" y="3279110"/>
                  <a:pt x="851011" y="3352246"/>
                  <a:pt x="815546" y="3334559"/>
                </a:cubicBezTo>
                <a:cubicBezTo>
                  <a:pt x="808324" y="3352177"/>
                  <a:pt x="815137" y="3324821"/>
                  <a:pt x="779276" y="3327290"/>
                </a:cubicBezTo>
                <a:cubicBezTo>
                  <a:pt x="712585" y="3298149"/>
                  <a:pt x="672574" y="3378796"/>
                  <a:pt x="600378" y="3335250"/>
                </a:cubicBezTo>
                <a:cubicBezTo>
                  <a:pt x="595066" y="3356366"/>
                  <a:pt x="514059" y="3361176"/>
                  <a:pt x="493457" y="3365044"/>
                </a:cubicBezTo>
                <a:cubicBezTo>
                  <a:pt x="467535" y="3372578"/>
                  <a:pt x="412364" y="3374283"/>
                  <a:pt x="388355" y="3376925"/>
                </a:cubicBezTo>
                <a:cubicBezTo>
                  <a:pt x="364346" y="3379567"/>
                  <a:pt x="376469" y="3372659"/>
                  <a:pt x="349402" y="3380897"/>
                </a:cubicBezTo>
                <a:cubicBezTo>
                  <a:pt x="322335" y="3389135"/>
                  <a:pt x="248625" y="3434339"/>
                  <a:pt x="225952" y="3426352"/>
                </a:cubicBezTo>
                <a:cubicBezTo>
                  <a:pt x="199749" y="3439548"/>
                  <a:pt x="193948" y="3430066"/>
                  <a:pt x="171000" y="3438892"/>
                </a:cubicBezTo>
                <a:cubicBezTo>
                  <a:pt x="148052" y="3447718"/>
                  <a:pt x="101917" y="3457642"/>
                  <a:pt x="88263" y="3479310"/>
                </a:cubicBezTo>
                <a:cubicBezTo>
                  <a:pt x="64018" y="3479795"/>
                  <a:pt x="62139" y="3459801"/>
                  <a:pt x="46713" y="3462986"/>
                </a:cubicBezTo>
                <a:cubicBezTo>
                  <a:pt x="31576" y="3476862"/>
                  <a:pt x="15706" y="3476378"/>
                  <a:pt x="2765" y="3480770"/>
                </a:cubicBezTo>
                <a:lnTo>
                  <a:pt x="0" y="3482342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196CC4-D034-BBE4-2018-58D6233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7" y="484094"/>
            <a:ext cx="9998441" cy="1206594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телеграм-канал Абітурієнти ХДУ 2025 </a:t>
            </a:r>
            <a:br>
              <a:rPr kumimoji="0" lang="uk-UA" altLang="uk-UA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altLang="uk-UA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https://t.me/abiturientKSU2025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072" name="Freeform: Shape 2071">
            <a:extLst>
              <a:ext uri="{FF2B5EF4-FFF2-40B4-BE49-F238E27FC236}">
                <a16:creationId xmlns:a16="http://schemas.microsoft.com/office/drawing/2014/main" id="{8101159E-D455-456F-8FE1-396AB159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037" y="1958614"/>
            <a:ext cx="3594282" cy="398896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74" name="Rectangle 6">
            <a:extLst>
              <a:ext uri="{FF2B5EF4-FFF2-40B4-BE49-F238E27FC236}">
                <a16:creationId xmlns:a16="http://schemas.microsoft.com/office/drawing/2014/main" id="{1F9FDF39-7A42-411B-85F1-9DE812C7A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497" y="5802246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2B61A64-BF3F-2ECE-AF94-6D40419F0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803" y="296851"/>
            <a:ext cx="4508212" cy="3837272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dirty="0">
                <a:hlinkClick r:id="rId2"/>
              </a:rPr>
              <a:t>Сторінка Приймальної комісії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dirty="0">
                <a:hlinkClick r:id="rId2"/>
              </a:rPr>
              <a:t>в ФБ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>
                <a:hlinkClick r:id="rId2"/>
              </a:rPr>
              <a:t>https://www</a:t>
            </a:r>
            <a:endParaRPr lang="uk-UA" sz="2000" dirty="0">
              <a:hlinkClick r:id="rId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>
                <a:hlinkClick r:id="rId2"/>
              </a:rPr>
              <a:t>.facebook.com/abiturientKSU</a:t>
            </a:r>
            <a:endParaRPr lang="uk-UA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201A7E-5856-AA64-3297-761A0498D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" r="6046"/>
          <a:stretch/>
        </p:blipFill>
        <p:spPr>
          <a:xfrm>
            <a:off x="4846802" y="2939772"/>
            <a:ext cx="6057518" cy="32324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F27BF3-93BC-FF97-C049-1250E6154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" r="916"/>
          <a:stretch/>
        </p:blipFill>
        <p:spPr>
          <a:xfrm>
            <a:off x="2077885" y="4049735"/>
            <a:ext cx="2469900" cy="15532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BD8DA4-60AD-A644-9E2E-191C6F365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2192" y="2020833"/>
            <a:ext cx="1701324" cy="21132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72DB13-A121-0111-218E-7C9CACBC8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588" y="0"/>
            <a:ext cx="2810422" cy="543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51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EC7F6-01C1-F61C-5718-ACB501312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pPr algn="ctr"/>
            <a:r>
              <a:rPr lang="uk-UA" sz="5400" dirty="0"/>
              <a:t>Херсонський державний університет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Місце для вмісту 6" descr="Зображення, що містить особа, ноутбук, комп’ютер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6C559003-9498-FB1B-B9CF-AC42BD7B1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3" y="3117774"/>
            <a:ext cx="4243387" cy="2830665"/>
          </a:xfrm>
        </p:spPr>
      </p:pic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C9761705-EB11-48BF-D492-14CB34B94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6" r="13836"/>
          <a:stretch/>
        </p:blipFill>
        <p:spPr>
          <a:xfrm>
            <a:off x="5313225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22726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D9834-5E67-81F9-EB37-B062C0192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Електронні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ресурси</a:t>
            </a:r>
            <a:r>
              <a:rPr lang="uk-UA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ХДУ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KSU-online, KSU-24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4D470222-54F2-9808-1E75-9A97F515A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233" y="2411605"/>
            <a:ext cx="7189659" cy="41879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2BFB96-95A4-81EF-1D46-4AE9AD811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64"/>
          <a:stretch/>
        </p:blipFill>
        <p:spPr>
          <a:xfrm>
            <a:off x="4330840" y="1336432"/>
            <a:ext cx="7858111" cy="36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45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Місце для вмісту 4" descr="Зображення, що містить текст, одежа, Обличчя людини, особа&#10;&#10;Автоматично згенерований опис">
            <a:extLst>
              <a:ext uri="{FF2B5EF4-FFF2-40B4-BE49-F238E27FC236}">
                <a16:creationId xmlns:a16="http://schemas.microsoft.com/office/drawing/2014/main" id="{893FC0D7-FBEB-AC9A-070D-9BE5EDAD8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983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40ED4-C64F-A09B-8E15-F045E0EB9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Посилання на реєстрацію через групу в ТГ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06F955-4A68-5BB2-3D1A-C93AF0EDCA00}"/>
              </a:ext>
            </a:extLst>
          </p:cNvPr>
          <p:cNvSpPr txBox="1"/>
          <p:nvPr/>
        </p:nvSpPr>
        <p:spPr>
          <a:xfrm>
            <a:off x="6343650" y="5709565"/>
            <a:ext cx="5395975" cy="646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kumimoji="0" lang="en-GB" altLang="uk-UA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https://t.me/abiturientKSU2025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F24638-A303-C0E1-17CD-CB1759E7E5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5556"/>
          <a:stretch/>
        </p:blipFill>
        <p:spPr>
          <a:xfrm>
            <a:off x="8967019" y="394016"/>
            <a:ext cx="2611699" cy="223119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70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id="{CE93DC10-C277-BDE9-4EEB-38DB11975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626" y="150321"/>
            <a:ext cx="4864839" cy="6486453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092492-4AD8-93DF-8353-8A76640998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03"/>
          <a:stretch/>
        </p:blipFill>
        <p:spPr>
          <a:xfrm>
            <a:off x="5238465" y="1326382"/>
            <a:ext cx="6859750" cy="452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57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F0C10-67B7-C23D-EBD5-5F263A8E3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Соціальні мережі ФПІС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358AC21-09DC-0C41-3AA2-DB90616D3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181" y="5054329"/>
            <a:ext cx="6024682" cy="143854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68E7B8-2EDB-02E4-D4C6-24ECA058C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360" y="1282641"/>
            <a:ext cx="4021754" cy="29075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1E9723-3688-A68C-6242-0130FA94E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91" y="1282641"/>
            <a:ext cx="7204100" cy="383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97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4FE29-E563-DAC5-E656-66C7A83C6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 descr="Зображення, що містить текст, чоловік, особа, одеж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93602D0B-AE72-E572-9C51-02D4CDCC9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13" name="Відкривай для себе Історію, 10 s">
            <a:hlinkClick r:id="" action="ppaction://media"/>
            <a:extLst>
              <a:ext uri="{FF2B5EF4-FFF2-40B4-BE49-F238E27FC236}">
                <a16:creationId xmlns:a16="http://schemas.microsoft.com/office/drawing/2014/main" id="{C0C3FE0E-BAEC-A9F1-2B69-962D0089B1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227937"/>
            <a:ext cx="3657600" cy="6501610"/>
          </a:xfr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9201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Місце для вмісту 4" descr="Зображення, що містить текст, графічний дизайн, знімок екрана, логотип&#10;&#10;Автоматично згенерований опис">
            <a:extLst>
              <a:ext uri="{FF2B5EF4-FFF2-40B4-BE49-F238E27FC236}">
                <a16:creationId xmlns:a16="http://schemas.microsoft.com/office/drawing/2014/main" id="{9565E052-E336-E164-7A2D-08D6BBC94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15031" r="3909" b="16044"/>
          <a:stretch/>
        </p:blipFill>
        <p:spPr>
          <a:xfrm>
            <a:off x="82981" y="1654188"/>
            <a:ext cx="7128249" cy="4194924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27AEF-0186-E382-7FFE-BBDF46205484}"/>
              </a:ext>
            </a:extLst>
          </p:cNvPr>
          <p:cNvSpPr txBox="1"/>
          <p:nvPr/>
        </p:nvSpPr>
        <p:spPr>
          <a:xfrm>
            <a:off x="855406" y="288485"/>
            <a:ext cx="558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Спеціальність </a:t>
            </a:r>
          </a:p>
          <a:p>
            <a:r>
              <a:rPr lang="uk-UA" sz="3200" b="1" dirty="0"/>
              <a:t>Соціологія</a:t>
            </a:r>
          </a:p>
        </p:txBody>
      </p:sp>
      <p:pic>
        <p:nvPicPr>
          <p:cNvPr id="4" name="IMG_4532">
            <a:hlinkClick r:id="" action="ppaction://media"/>
            <a:extLst>
              <a:ext uri="{FF2B5EF4-FFF2-40B4-BE49-F238E27FC236}">
                <a16:creationId xmlns:a16="http://schemas.microsoft.com/office/drawing/2014/main" id="{D40B5C6A-9F5B-7E87-E3AC-0917D8C3B6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5988" y="143161"/>
            <a:ext cx="4636684" cy="65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1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176</Words>
  <Application>Microsoft Office PowerPoint</Application>
  <PresentationFormat>Широкий екран</PresentationFormat>
  <Paragraphs>22</Paragraphs>
  <Slides>12</Slides>
  <Notes>0</Notes>
  <HiddenSlides>0</HiddenSlides>
  <MMClips>5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Bookman Old Style</vt:lpstr>
      <vt:lpstr>Тема Office</vt:lpstr>
      <vt:lpstr>Херсонський державний університет</vt:lpstr>
      <vt:lpstr>телеграм-канал Абітурієнти ХДУ 2025  https://t.me/abiturientKSU2025  </vt:lpstr>
      <vt:lpstr>Херсонський державний університет</vt:lpstr>
      <vt:lpstr>Електронні ресурси ХДУ: KSU-online, KSU-24</vt:lpstr>
      <vt:lpstr>Посилання на реєстрацію через групу в ТГ</vt:lpstr>
      <vt:lpstr>Презентація PowerPoint</vt:lpstr>
      <vt:lpstr>Соціальні мережі ФПІС</vt:lpstr>
      <vt:lpstr>Презентація PowerPoint</vt:lpstr>
      <vt:lpstr>Презентація PowerPoint</vt:lpstr>
      <vt:lpstr>ЗАПРОШУЄМО НА НАВЧАННЯ за новою спеціальністю  І10. Соціальна робота та консультування</vt:lpstr>
      <vt:lpstr>Спеціальність Психологія</vt:lpstr>
      <vt:lpstr>Освіта 45+ Посилання на сайт Державної служби зайнятості: https://www.dcz.gov.ua/profnavch/voucher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Херсонський державний університет</dc:title>
  <dc:creator>Кузовова Наталя Миколаївна</dc:creator>
  <cp:lastModifiedBy>Кузовова Наталя Миколаївна</cp:lastModifiedBy>
  <cp:revision>17</cp:revision>
  <dcterms:created xsi:type="dcterms:W3CDTF">2024-04-08T09:24:51Z</dcterms:created>
  <dcterms:modified xsi:type="dcterms:W3CDTF">2025-03-11T09:05:31Z</dcterms:modified>
</cp:coreProperties>
</file>